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5"/>
    <p:sldMasterId id="2147483729" r:id="rId6"/>
    <p:sldMasterId id="2147483730" r:id="rId7"/>
    <p:sldMasterId id="214748373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Lst>
  <p:sldSz cy="5143500" cx="9144000"/>
  <p:notesSz cx="6858000" cy="9144000"/>
  <p:embeddedFontLst>
    <p:embeddedFont>
      <p:font typeface="Bebas Neue"/>
      <p:regular r:id="rId23"/>
    </p:embeddedFont>
    <p:embeddedFont>
      <p:font typeface="Orbitron"/>
      <p:regular r:id="rId24"/>
      <p:bold r:id="rId25"/>
    </p:embeddedFont>
    <p:embeddedFont>
      <p:font typeface="Mukta Mahee"/>
      <p:regular r:id="rId26"/>
      <p:bold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3239B9-5097-43E6-9E88-8ECAFC101E1B}">
  <a:tblStyle styleId="{963239B9-5097-43E6-9E88-8ECAFC101E1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font" Target="fonts/Orbitron-regular.fntdata"/><Relationship Id="rId23" Type="http://schemas.openxmlformats.org/officeDocument/2006/relationships/font" Target="fonts/Bebas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font" Target="fonts/MuktaMahee-regular.fntdata"/><Relationship Id="rId25" Type="http://schemas.openxmlformats.org/officeDocument/2006/relationships/font" Target="fonts/Orbitron-bold.fntdata"/><Relationship Id="rId28" Type="http://schemas.openxmlformats.org/officeDocument/2006/relationships/font" Target="fonts/PTSans-regular.fntdata"/><Relationship Id="rId27" Type="http://schemas.openxmlformats.org/officeDocument/2006/relationships/font" Target="fonts/MuktaMahe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TSans-bold.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51168a7b0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51168a7b0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51168a7b00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51168a7b00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explanation below (self </a:t>
            </a:r>
            <a:r>
              <a:rPr lang="en"/>
              <a:t>explanatory</a:t>
            </a:r>
            <a:r>
              <a:rPr lang="en"/>
              <a:t> stuff omitted):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prints hostname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reates subshell and runs ls in the subshell. Stores output into ls_output.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
            </a:r>
            <a:r>
              <a:rPr lang="en"/>
              <a:t>rints ls_output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hecks if the file with filename exists, and if it does, then prints its </a:t>
            </a:r>
            <a:r>
              <a:rPr lang="en"/>
              <a:t>contents</a:t>
            </a:r>
            <a:endParaRPr/>
          </a:p>
          <a:p>
            <a:pPr indent="0" lvl="0" marL="0" rtl="0" algn="l">
              <a:spcBef>
                <a:spcPts val="0"/>
              </a:spcBef>
              <a:spcAft>
                <a:spcPts val="0"/>
              </a:spcAft>
              <a:buNone/>
            </a:pPr>
            <a:r>
              <a:rPr lang="en"/>
              <a:t>o</a:t>
            </a:r>
            <a:r>
              <a:rPr lang="en"/>
              <a:t>therwise prints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 flag - do not print the newline that echo typically prints after a message.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51168a7b00_0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51168a7b00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51168a7b00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51168a7b00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51168a7b00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51168a7b00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51168a7b00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51168a7b00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51168a7b00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51168a7b00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1168a7b00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51168a7b00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1168a7b00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1168a7b00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51168a7b00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51168a7b00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what each part of the script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Echo - prints out to the user </a:t>
            </a:r>
            <a:endParaRPr/>
          </a:p>
          <a:p>
            <a:pPr indent="0" lvl="0" marL="0" rtl="0" algn="l">
              <a:spcBef>
                <a:spcPts val="0"/>
              </a:spcBef>
              <a:spcAft>
                <a:spcPts val="0"/>
              </a:spcAft>
              <a:buNone/>
            </a:pPr>
            <a:r>
              <a:rPr lang="en"/>
              <a:t>-e flag - allows interpretation of \ escapes (i.e \n \t)</a:t>
            </a:r>
            <a:endParaRPr/>
          </a:p>
          <a:p>
            <a:pPr indent="0" lvl="0" marL="0" rtl="0" algn="l">
              <a:spcBef>
                <a:spcPts val="0"/>
              </a:spcBef>
              <a:spcAft>
                <a:spcPts val="0"/>
              </a:spcAft>
              <a:buNone/>
            </a:pPr>
            <a:r>
              <a:rPr lang="en"/>
              <a:t>r</a:t>
            </a:r>
            <a:r>
              <a:rPr lang="en"/>
              <a:t>ead waits for user input and stores it into the_path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runs ls on the variable (notated by $) the_path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1168a7b00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1168a7b00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each part again goofy ahh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hmod - change mode. </a:t>
            </a:r>
            <a:r>
              <a:rPr lang="en"/>
              <a:t>Modifies</a:t>
            </a:r>
            <a:r>
              <a:rPr lang="en"/>
              <a:t> permissions on a file (i.e read/write).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a:t>
            </a:r>
            <a:r>
              <a:rPr lang="en"/>
              <a:t> - current user. Use chmod and u together to specify that the permissions are being changed for the current user.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 - adds execution permission for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51168a7b00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51168a7b00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51168a7b00_0_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51168a7b00_0_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50" y="1432275"/>
            <a:ext cx="77175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6500"/>
              <a:buNone/>
              <a:defRPr sz="6500"/>
            </a:lvl1pPr>
            <a:lvl2pPr lvl="1"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2pPr>
            <a:lvl3pPr lvl="2"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3pPr>
            <a:lvl4pPr lvl="3"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4pPr>
            <a:lvl5pPr lvl="4"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5pPr>
            <a:lvl6pPr lvl="5"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6pPr>
            <a:lvl7pPr lvl="6"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7pPr>
            <a:lvl8pPr lvl="7"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8pPr>
            <a:lvl9pPr lvl="8"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9pPr>
          </a:lstStyle>
          <a:p/>
        </p:txBody>
      </p:sp>
      <p:sp>
        <p:nvSpPr>
          <p:cNvPr id="55" name="Google Shape;55;p14"/>
          <p:cNvSpPr txBox="1"/>
          <p:nvPr>
            <p:ph idx="1" type="subTitle"/>
          </p:nvPr>
        </p:nvSpPr>
        <p:spPr>
          <a:xfrm>
            <a:off x="2307700" y="3235425"/>
            <a:ext cx="4528800" cy="475800"/>
          </a:xfrm>
          <a:prstGeom prst="rect">
            <a:avLst/>
          </a:prstGeom>
          <a:gradFill>
            <a:gsLst>
              <a:gs pos="0">
                <a:schemeClr val="dk1"/>
              </a:gs>
              <a:gs pos="100000">
                <a:schemeClr val="accent1"/>
              </a:gs>
            </a:gsLst>
            <a:lin ang="5400012" scaled="0"/>
          </a:gra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56" name="Google Shape;56;p14"/>
          <p:cNvPicPr preferRelativeResize="0"/>
          <p:nvPr/>
        </p:nvPicPr>
        <p:blipFill>
          <a:blip r:embed="rId2">
            <a:alphaModFix/>
          </a:blip>
          <a:stretch>
            <a:fillRect/>
          </a:stretch>
        </p:blipFill>
        <p:spPr>
          <a:xfrm>
            <a:off x="6301325" y="2597250"/>
            <a:ext cx="3089475" cy="2657424"/>
          </a:xfrm>
          <a:prstGeom prst="rect">
            <a:avLst/>
          </a:prstGeom>
          <a:noFill/>
          <a:ln>
            <a:noFill/>
          </a:ln>
        </p:spPr>
      </p:pic>
      <p:pic>
        <p:nvPicPr>
          <p:cNvPr id="57" name="Google Shape;57;p14"/>
          <p:cNvPicPr preferRelativeResize="0"/>
          <p:nvPr/>
        </p:nvPicPr>
        <p:blipFill>
          <a:blip r:embed="rId2">
            <a:alphaModFix/>
          </a:blip>
          <a:stretch>
            <a:fillRect/>
          </a:stretch>
        </p:blipFill>
        <p:spPr>
          <a:xfrm rot="10800000">
            <a:off x="-230045" y="-104985"/>
            <a:ext cx="3089475" cy="2657424"/>
          </a:xfrm>
          <a:prstGeom prst="rect">
            <a:avLst/>
          </a:prstGeom>
          <a:noFill/>
          <a:ln>
            <a:noFill/>
          </a:ln>
        </p:spPr>
      </p:pic>
      <p:pic>
        <p:nvPicPr>
          <p:cNvPr id="58" name="Google Shape;58;p14"/>
          <p:cNvPicPr preferRelativeResize="0"/>
          <p:nvPr/>
        </p:nvPicPr>
        <p:blipFill>
          <a:blip r:embed="rId3">
            <a:alphaModFix/>
          </a:blip>
          <a:stretch>
            <a:fillRect/>
          </a:stretch>
        </p:blipFill>
        <p:spPr>
          <a:xfrm rot="10800000">
            <a:off x="6764202" y="-62075"/>
            <a:ext cx="2394148" cy="868600"/>
          </a:xfrm>
          <a:prstGeom prst="rect">
            <a:avLst/>
          </a:prstGeom>
          <a:noFill/>
          <a:ln>
            <a:noFill/>
          </a:ln>
        </p:spPr>
      </p:pic>
      <p:pic>
        <p:nvPicPr>
          <p:cNvPr id="59" name="Google Shape;59;p14"/>
          <p:cNvPicPr preferRelativeResize="0"/>
          <p:nvPr/>
        </p:nvPicPr>
        <p:blipFill>
          <a:blip r:embed="rId4">
            <a:alphaModFix/>
          </a:blip>
          <a:stretch>
            <a:fillRect/>
          </a:stretch>
        </p:blipFill>
        <p:spPr>
          <a:xfrm flipH="1" rot="5400000">
            <a:off x="67464" y="3631889"/>
            <a:ext cx="1444150" cy="15790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pic>
        <p:nvPicPr>
          <p:cNvPr id="61" name="Google Shape;61;p15"/>
          <p:cNvPicPr preferRelativeResize="0"/>
          <p:nvPr/>
        </p:nvPicPr>
        <p:blipFill>
          <a:blip r:embed="rId2">
            <a:alphaModFix/>
          </a:blip>
          <a:stretch>
            <a:fillRect/>
          </a:stretch>
        </p:blipFill>
        <p:spPr>
          <a:xfrm rot="10800000">
            <a:off x="-68063" y="-116754"/>
            <a:ext cx="3148524" cy="1142275"/>
          </a:xfrm>
          <a:prstGeom prst="rect">
            <a:avLst/>
          </a:prstGeom>
          <a:noFill/>
          <a:ln>
            <a:noFill/>
          </a:ln>
        </p:spPr>
      </p:pic>
      <p:sp>
        <p:nvSpPr>
          <p:cNvPr id="62" name="Google Shape;62;p15"/>
          <p:cNvSpPr txBox="1"/>
          <p:nvPr>
            <p:ph type="title"/>
          </p:nvPr>
        </p:nvSpPr>
        <p:spPr>
          <a:xfrm>
            <a:off x="713225" y="3653599"/>
            <a:ext cx="5299800" cy="9504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 name="Google Shape;63;p15"/>
          <p:cNvSpPr txBox="1"/>
          <p:nvPr>
            <p:ph hasCustomPrompt="1" idx="2" type="title"/>
          </p:nvPr>
        </p:nvSpPr>
        <p:spPr>
          <a:xfrm>
            <a:off x="7198375" y="539500"/>
            <a:ext cx="1232400" cy="81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65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 name="Google Shape;64;p15"/>
          <p:cNvSpPr/>
          <p:nvPr>
            <p:ph idx="3" type="pic"/>
          </p:nvPr>
        </p:nvSpPr>
        <p:spPr>
          <a:xfrm>
            <a:off x="713225" y="539500"/>
            <a:ext cx="4019400" cy="2667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6"/>
          <p:cNvSpPr txBox="1"/>
          <p:nvPr>
            <p:ph idx="1" type="body"/>
          </p:nvPr>
        </p:nvSpPr>
        <p:spPr>
          <a:xfrm>
            <a:off x="720000" y="1116765"/>
            <a:ext cx="7704000" cy="3028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pic>
        <p:nvPicPr>
          <p:cNvPr id="68" name="Google Shape;68;p16"/>
          <p:cNvPicPr preferRelativeResize="0"/>
          <p:nvPr/>
        </p:nvPicPr>
        <p:blipFill>
          <a:blip r:embed="rId2">
            <a:alphaModFix/>
          </a:blip>
          <a:stretch>
            <a:fillRect/>
          </a:stretch>
        </p:blipFill>
        <p:spPr>
          <a:xfrm>
            <a:off x="6459801" y="4255550"/>
            <a:ext cx="2766374" cy="1004975"/>
          </a:xfrm>
          <a:prstGeom prst="rect">
            <a:avLst/>
          </a:prstGeom>
          <a:noFill/>
          <a:ln>
            <a:noFill/>
          </a:ln>
        </p:spPr>
      </p:pic>
      <p:pic>
        <p:nvPicPr>
          <p:cNvPr id="69" name="Google Shape;69;p16"/>
          <p:cNvPicPr preferRelativeResize="0"/>
          <p:nvPr/>
        </p:nvPicPr>
        <p:blipFill>
          <a:blip r:embed="rId3">
            <a:alphaModFix/>
          </a:blip>
          <a:stretch>
            <a:fillRect/>
          </a:stretch>
        </p:blipFill>
        <p:spPr>
          <a:xfrm rot="5400000">
            <a:off x="7817526" y="2860650"/>
            <a:ext cx="2291348" cy="690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7"/>
          <p:cNvSpPr txBox="1"/>
          <p:nvPr>
            <p:ph idx="1" type="subTitle"/>
          </p:nvPr>
        </p:nvSpPr>
        <p:spPr>
          <a:xfrm>
            <a:off x="5339776"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 name="Google Shape;73;p17"/>
          <p:cNvSpPr txBox="1"/>
          <p:nvPr>
            <p:ph idx="2" type="subTitle"/>
          </p:nvPr>
        </p:nvSpPr>
        <p:spPr>
          <a:xfrm>
            <a:off x="1827102"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 name="Google Shape;74;p17"/>
          <p:cNvSpPr txBox="1"/>
          <p:nvPr>
            <p:ph idx="3" type="subTitle"/>
          </p:nvPr>
        </p:nvSpPr>
        <p:spPr>
          <a:xfrm>
            <a:off x="1827102"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7"/>
          <p:cNvSpPr txBox="1"/>
          <p:nvPr>
            <p:ph idx="4" type="subTitle"/>
          </p:nvPr>
        </p:nvSpPr>
        <p:spPr>
          <a:xfrm>
            <a:off x="5339777"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76" name="Google Shape;76;p17"/>
          <p:cNvPicPr preferRelativeResize="0"/>
          <p:nvPr/>
        </p:nvPicPr>
        <p:blipFill>
          <a:blip r:embed="rId2">
            <a:alphaModFix/>
          </a:blip>
          <a:stretch>
            <a:fillRect/>
          </a:stretch>
        </p:blipFill>
        <p:spPr>
          <a:xfrm rot="10800000">
            <a:off x="3173175" y="4603999"/>
            <a:ext cx="2663675" cy="802500"/>
          </a:xfrm>
          <a:prstGeom prst="rect">
            <a:avLst/>
          </a:prstGeom>
          <a:noFill/>
          <a:ln>
            <a:noFill/>
          </a:ln>
        </p:spPr>
      </p:pic>
      <p:pic>
        <p:nvPicPr>
          <p:cNvPr id="77" name="Google Shape;77;p17"/>
          <p:cNvPicPr preferRelativeResize="0"/>
          <p:nvPr/>
        </p:nvPicPr>
        <p:blipFill>
          <a:blip r:embed="rId3">
            <a:alphaModFix/>
          </a:blip>
          <a:stretch>
            <a:fillRect/>
          </a:stretch>
        </p:blipFill>
        <p:spPr>
          <a:xfrm flipH="1" rot="5400000">
            <a:off x="683951" y="-526449"/>
            <a:ext cx="434275" cy="1802174"/>
          </a:xfrm>
          <a:prstGeom prst="rect">
            <a:avLst/>
          </a:prstGeom>
          <a:noFill/>
          <a:ln>
            <a:noFill/>
          </a:ln>
        </p:spPr>
      </p:pic>
      <p:pic>
        <p:nvPicPr>
          <p:cNvPr id="78" name="Google Shape;78;p17"/>
          <p:cNvPicPr preferRelativeResize="0"/>
          <p:nvPr/>
        </p:nvPicPr>
        <p:blipFill>
          <a:blip r:embed="rId4">
            <a:alphaModFix/>
          </a:blip>
          <a:stretch>
            <a:fillRect/>
          </a:stretch>
        </p:blipFill>
        <p:spPr>
          <a:xfrm rot="5400000">
            <a:off x="7707598" y="248850"/>
            <a:ext cx="2082701" cy="1585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1" name="Google Shape;81;p18"/>
          <p:cNvPicPr preferRelativeResize="0"/>
          <p:nvPr/>
        </p:nvPicPr>
        <p:blipFill>
          <a:blip r:embed="rId2">
            <a:alphaModFix/>
          </a:blip>
          <a:stretch>
            <a:fillRect/>
          </a:stretch>
        </p:blipFill>
        <p:spPr>
          <a:xfrm flipH="1">
            <a:off x="97352" y="2513599"/>
            <a:ext cx="473875" cy="2629901"/>
          </a:xfrm>
          <a:prstGeom prst="rect">
            <a:avLst/>
          </a:prstGeom>
          <a:noFill/>
          <a:ln>
            <a:noFill/>
          </a:ln>
        </p:spPr>
      </p:pic>
      <p:pic>
        <p:nvPicPr>
          <p:cNvPr id="82" name="Google Shape;82;p18"/>
          <p:cNvPicPr preferRelativeResize="0"/>
          <p:nvPr/>
        </p:nvPicPr>
        <p:blipFill>
          <a:blip r:embed="rId3">
            <a:alphaModFix/>
          </a:blip>
          <a:stretch>
            <a:fillRect/>
          </a:stretch>
        </p:blipFill>
        <p:spPr>
          <a:xfrm rot="5400000">
            <a:off x="7491269" y="330700"/>
            <a:ext cx="3197970" cy="2433750"/>
          </a:xfrm>
          <a:prstGeom prst="rect">
            <a:avLst/>
          </a:prstGeom>
          <a:noFill/>
          <a:ln>
            <a:noFill/>
          </a:ln>
        </p:spPr>
      </p:pic>
      <p:sp>
        <p:nvSpPr>
          <p:cNvPr id="83" name="Google Shape;83;p18"/>
          <p:cNvSpPr/>
          <p:nvPr/>
        </p:nvSpPr>
        <p:spPr>
          <a:xfrm>
            <a:off x="275180" y="2216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275180" y="1940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275180" y="1664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275180" y="1388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8621355" y="24143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8621355" y="21384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8621355" y="18625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9"/>
          <p:cNvSpPr txBox="1"/>
          <p:nvPr>
            <p:ph type="title"/>
          </p:nvPr>
        </p:nvSpPr>
        <p:spPr>
          <a:xfrm>
            <a:off x="713225" y="1182575"/>
            <a:ext cx="47304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 name="Google Shape;92;p19"/>
          <p:cNvSpPr txBox="1"/>
          <p:nvPr>
            <p:ph idx="1" type="subTitle"/>
          </p:nvPr>
        </p:nvSpPr>
        <p:spPr>
          <a:xfrm>
            <a:off x="713225" y="1897825"/>
            <a:ext cx="4730400" cy="206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93" name="Google Shape;93;p19"/>
          <p:cNvSpPr/>
          <p:nvPr>
            <p:ph idx="2" type="pic"/>
          </p:nvPr>
        </p:nvSpPr>
        <p:spPr>
          <a:xfrm>
            <a:off x="5644925" y="1074750"/>
            <a:ext cx="2787000" cy="29940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pic>
        <p:nvPicPr>
          <p:cNvPr id="94" name="Google Shape;94;p19"/>
          <p:cNvPicPr preferRelativeResize="0"/>
          <p:nvPr/>
        </p:nvPicPr>
        <p:blipFill>
          <a:blip r:embed="rId2">
            <a:alphaModFix/>
          </a:blip>
          <a:stretch>
            <a:fillRect/>
          </a:stretch>
        </p:blipFill>
        <p:spPr>
          <a:xfrm>
            <a:off x="-29526" y="4436648"/>
            <a:ext cx="2202975" cy="800314"/>
          </a:xfrm>
          <a:prstGeom prst="rect">
            <a:avLst/>
          </a:prstGeom>
          <a:noFill/>
          <a:ln>
            <a:noFill/>
          </a:ln>
        </p:spPr>
      </p:pic>
      <p:pic>
        <p:nvPicPr>
          <p:cNvPr id="95" name="Google Shape;95;p19"/>
          <p:cNvPicPr preferRelativeResize="0"/>
          <p:nvPr/>
        </p:nvPicPr>
        <p:blipFill>
          <a:blip r:embed="rId3">
            <a:alphaModFix/>
          </a:blip>
          <a:stretch>
            <a:fillRect/>
          </a:stretch>
        </p:blipFill>
        <p:spPr>
          <a:xfrm flipH="1">
            <a:off x="6941021" y="-103179"/>
            <a:ext cx="2202979" cy="16765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5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00" name="Google Shape;100;p2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2"/>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23"/>
          <p:cNvSpPr txBox="1"/>
          <p:nvPr>
            <p:ph hasCustomPrompt="1" type="title"/>
          </p:nvPr>
        </p:nvSpPr>
        <p:spPr>
          <a:xfrm>
            <a:off x="713225" y="2402275"/>
            <a:ext cx="7717500" cy="1252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5" name="Google Shape;105;p23"/>
          <p:cNvSpPr txBox="1"/>
          <p:nvPr>
            <p:ph idx="1" type="subTitle"/>
          </p:nvPr>
        </p:nvSpPr>
        <p:spPr>
          <a:xfrm>
            <a:off x="2350200" y="3800525"/>
            <a:ext cx="4443600" cy="49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06" name="Google Shape;106;p23"/>
          <p:cNvPicPr preferRelativeResize="0"/>
          <p:nvPr/>
        </p:nvPicPr>
        <p:blipFill rotWithShape="1">
          <a:blip r:embed="rId2">
            <a:alphaModFix/>
          </a:blip>
          <a:srcRect b="-2107" l="7095" r="1937" t="41187"/>
          <a:stretch/>
        </p:blipFill>
        <p:spPr>
          <a:xfrm flipH="1">
            <a:off x="2" y="-332500"/>
            <a:ext cx="5278648" cy="2452724"/>
          </a:xfrm>
          <a:prstGeom prst="rect">
            <a:avLst/>
          </a:prstGeom>
          <a:noFill/>
          <a:ln>
            <a:noFill/>
          </a:ln>
        </p:spPr>
      </p:pic>
      <p:pic>
        <p:nvPicPr>
          <p:cNvPr id="107" name="Google Shape;107;p23"/>
          <p:cNvPicPr preferRelativeResize="0"/>
          <p:nvPr/>
        </p:nvPicPr>
        <p:blipFill>
          <a:blip r:embed="rId3">
            <a:alphaModFix/>
          </a:blip>
          <a:stretch>
            <a:fillRect/>
          </a:stretch>
        </p:blipFill>
        <p:spPr>
          <a:xfrm rot="5400000">
            <a:off x="6277325" y="-1137475"/>
            <a:ext cx="1840876" cy="40626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8" name="Shape 1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sp>
        <p:nvSpPr>
          <p:cNvPr id="110" name="Google Shape;11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 name="Google Shape;111;p25"/>
          <p:cNvSpPr txBox="1"/>
          <p:nvPr>
            <p:ph hasCustomPrompt="1" idx="2" type="title"/>
          </p:nvPr>
        </p:nvSpPr>
        <p:spPr>
          <a:xfrm>
            <a:off x="2908200" y="129157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2" name="Google Shape;112;p25"/>
          <p:cNvSpPr txBox="1"/>
          <p:nvPr>
            <p:ph hasCustomPrompt="1" idx="3" type="title"/>
          </p:nvPr>
        </p:nvSpPr>
        <p:spPr>
          <a:xfrm>
            <a:off x="2908200" y="250593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3" name="Google Shape;113;p25"/>
          <p:cNvSpPr txBox="1"/>
          <p:nvPr>
            <p:ph hasCustomPrompt="1" idx="4" type="title"/>
          </p:nvPr>
        </p:nvSpPr>
        <p:spPr>
          <a:xfrm>
            <a:off x="2908200" y="3720298"/>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4" name="Google Shape;114;p25"/>
          <p:cNvSpPr txBox="1"/>
          <p:nvPr>
            <p:ph hasCustomPrompt="1" idx="5" type="title"/>
          </p:nvPr>
        </p:nvSpPr>
        <p:spPr>
          <a:xfrm>
            <a:off x="5504575" y="250593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5" name="Google Shape;115;p25"/>
          <p:cNvSpPr txBox="1"/>
          <p:nvPr>
            <p:ph hasCustomPrompt="1" idx="6" type="title"/>
          </p:nvPr>
        </p:nvSpPr>
        <p:spPr>
          <a:xfrm>
            <a:off x="5504575" y="129157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6" name="Google Shape;116;p25"/>
          <p:cNvSpPr txBox="1"/>
          <p:nvPr>
            <p:ph hasCustomPrompt="1" idx="7" type="title"/>
          </p:nvPr>
        </p:nvSpPr>
        <p:spPr>
          <a:xfrm>
            <a:off x="5504575" y="372029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7" name="Google Shape;117;p25"/>
          <p:cNvSpPr txBox="1"/>
          <p:nvPr>
            <p:ph idx="1" type="subTitle"/>
          </p:nvPr>
        </p:nvSpPr>
        <p:spPr>
          <a:xfrm>
            <a:off x="720000" y="1723169"/>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25"/>
          <p:cNvSpPr txBox="1"/>
          <p:nvPr>
            <p:ph idx="8" type="subTitle"/>
          </p:nvPr>
        </p:nvSpPr>
        <p:spPr>
          <a:xfrm>
            <a:off x="720000" y="4146775"/>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25"/>
          <p:cNvSpPr txBox="1"/>
          <p:nvPr>
            <p:ph idx="9" type="subTitle"/>
          </p:nvPr>
        </p:nvSpPr>
        <p:spPr>
          <a:xfrm>
            <a:off x="5504575" y="1723169"/>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25"/>
          <p:cNvSpPr txBox="1"/>
          <p:nvPr>
            <p:ph idx="13" type="subTitle"/>
          </p:nvPr>
        </p:nvSpPr>
        <p:spPr>
          <a:xfrm>
            <a:off x="720000" y="2934972"/>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25"/>
          <p:cNvSpPr txBox="1"/>
          <p:nvPr>
            <p:ph idx="14" type="subTitle"/>
          </p:nvPr>
        </p:nvSpPr>
        <p:spPr>
          <a:xfrm>
            <a:off x="5504575" y="2934972"/>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25"/>
          <p:cNvSpPr txBox="1"/>
          <p:nvPr>
            <p:ph idx="15" type="subTitle"/>
          </p:nvPr>
        </p:nvSpPr>
        <p:spPr>
          <a:xfrm>
            <a:off x="5504575" y="4146775"/>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3" name="Google Shape;123;p25"/>
          <p:cNvPicPr preferRelativeResize="0"/>
          <p:nvPr/>
        </p:nvPicPr>
        <p:blipFill>
          <a:blip r:embed="rId2">
            <a:alphaModFix/>
          </a:blip>
          <a:stretch>
            <a:fillRect/>
          </a:stretch>
        </p:blipFill>
        <p:spPr>
          <a:xfrm flipH="1" rot="10800000">
            <a:off x="8424002" y="-1"/>
            <a:ext cx="473875" cy="2629901"/>
          </a:xfrm>
          <a:prstGeom prst="rect">
            <a:avLst/>
          </a:prstGeom>
          <a:noFill/>
          <a:ln>
            <a:noFill/>
          </a:ln>
        </p:spPr>
      </p:pic>
      <p:pic>
        <p:nvPicPr>
          <p:cNvPr id="124" name="Google Shape;124;p25"/>
          <p:cNvPicPr preferRelativeResize="0"/>
          <p:nvPr/>
        </p:nvPicPr>
        <p:blipFill>
          <a:blip r:embed="rId3">
            <a:alphaModFix/>
          </a:blip>
          <a:stretch>
            <a:fillRect/>
          </a:stretch>
        </p:blipFill>
        <p:spPr>
          <a:xfrm rot="-5400000">
            <a:off x="-817267" y="711112"/>
            <a:ext cx="2367752" cy="9383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5" name="Shape 125"/>
        <p:cNvGrpSpPr/>
        <p:nvPr/>
      </p:nvGrpSpPr>
      <p:grpSpPr>
        <a:xfrm>
          <a:off x="0" y="0"/>
          <a:ext cx="0" cy="0"/>
          <a:chOff x="0" y="0"/>
          <a:chExt cx="0" cy="0"/>
        </a:xfrm>
      </p:grpSpPr>
      <p:sp>
        <p:nvSpPr>
          <p:cNvPr id="126" name="Google Shape;126;p26"/>
          <p:cNvSpPr txBox="1"/>
          <p:nvPr>
            <p:ph idx="1" type="subTitle"/>
          </p:nvPr>
        </p:nvSpPr>
        <p:spPr>
          <a:xfrm>
            <a:off x="1392400" y="2068575"/>
            <a:ext cx="3195300" cy="178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AutoNum type="arabicPeriod"/>
              <a:defRPr/>
            </a:lvl1pPr>
            <a:lvl2pPr lvl="1" algn="ctr">
              <a:lnSpc>
                <a:spcPct val="100000"/>
              </a:lnSpc>
              <a:spcBef>
                <a:spcPts val="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27" name="Google Shape;127;p26"/>
          <p:cNvSpPr/>
          <p:nvPr>
            <p:ph idx="2" type="pic"/>
          </p:nvPr>
        </p:nvSpPr>
        <p:spPr>
          <a:xfrm>
            <a:off x="4857450" y="1318425"/>
            <a:ext cx="2751900" cy="3285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
        <p:nvSpPr>
          <p:cNvPr id="128" name="Google Shape;12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9" name="Google Shape;129;p26"/>
          <p:cNvPicPr preferRelativeResize="0"/>
          <p:nvPr/>
        </p:nvPicPr>
        <p:blipFill>
          <a:blip r:embed="rId2">
            <a:alphaModFix/>
          </a:blip>
          <a:stretch>
            <a:fillRect/>
          </a:stretch>
        </p:blipFill>
        <p:spPr>
          <a:xfrm rot="10800000">
            <a:off x="107199" y="0"/>
            <a:ext cx="906850" cy="2160674"/>
          </a:xfrm>
          <a:prstGeom prst="rect">
            <a:avLst/>
          </a:prstGeom>
          <a:noFill/>
          <a:ln>
            <a:noFill/>
          </a:ln>
        </p:spPr>
      </p:pic>
      <p:grpSp>
        <p:nvGrpSpPr>
          <p:cNvPr id="130" name="Google Shape;130;p26"/>
          <p:cNvGrpSpPr/>
          <p:nvPr/>
        </p:nvGrpSpPr>
        <p:grpSpPr>
          <a:xfrm>
            <a:off x="654118" y="2439450"/>
            <a:ext cx="118200" cy="945900"/>
            <a:chOff x="296218" y="588625"/>
            <a:chExt cx="118200" cy="945900"/>
          </a:xfrm>
        </p:grpSpPr>
        <p:sp>
          <p:nvSpPr>
            <p:cNvPr id="131" name="Google Shape;131;p26"/>
            <p:cNvSpPr/>
            <p:nvPr/>
          </p:nvSpPr>
          <p:spPr>
            <a:xfrm>
              <a:off x="296218" y="14163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a:off x="296218" y="11404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a:off x="296218" y="8645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a:off x="296218" y="5886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 name="Google Shape;135;p26"/>
          <p:cNvPicPr preferRelativeResize="0"/>
          <p:nvPr/>
        </p:nvPicPr>
        <p:blipFill>
          <a:blip r:embed="rId3">
            <a:alphaModFix/>
          </a:blip>
          <a:stretch>
            <a:fillRect/>
          </a:stretch>
        </p:blipFill>
        <p:spPr>
          <a:xfrm flipH="1">
            <a:off x="6615335" y="4299625"/>
            <a:ext cx="2548351" cy="925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6" name="Shape 136"/>
        <p:cNvGrpSpPr/>
        <p:nvPr/>
      </p:nvGrpSpPr>
      <p:grpSpPr>
        <a:xfrm>
          <a:off x="0" y="0"/>
          <a:ext cx="0" cy="0"/>
          <a:chOff x="0" y="0"/>
          <a:chExt cx="0" cy="0"/>
        </a:xfrm>
      </p:grpSpPr>
      <p:sp>
        <p:nvSpPr>
          <p:cNvPr id="137" name="Google Shape;13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27"/>
          <p:cNvSpPr txBox="1"/>
          <p:nvPr>
            <p:ph idx="1" type="subTitle"/>
          </p:nvPr>
        </p:nvSpPr>
        <p:spPr>
          <a:xfrm>
            <a:off x="872425"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 name="Google Shape;139;p27"/>
          <p:cNvSpPr txBox="1"/>
          <p:nvPr>
            <p:ph idx="2" type="subTitle"/>
          </p:nvPr>
        </p:nvSpPr>
        <p:spPr>
          <a:xfrm>
            <a:off x="3419277" y="3152589"/>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0" name="Google Shape;140;p27"/>
          <p:cNvSpPr txBox="1"/>
          <p:nvPr>
            <p:ph idx="3" type="subTitle"/>
          </p:nvPr>
        </p:nvSpPr>
        <p:spPr>
          <a:xfrm>
            <a:off x="5966073"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 name="Google Shape;141;p27"/>
          <p:cNvSpPr txBox="1"/>
          <p:nvPr>
            <p:ph idx="4" type="subTitle"/>
          </p:nvPr>
        </p:nvSpPr>
        <p:spPr>
          <a:xfrm>
            <a:off x="872425"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7"/>
          <p:cNvSpPr txBox="1"/>
          <p:nvPr>
            <p:ph idx="5" type="subTitle"/>
          </p:nvPr>
        </p:nvSpPr>
        <p:spPr>
          <a:xfrm>
            <a:off x="3419275" y="2732418"/>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7"/>
          <p:cNvSpPr txBox="1"/>
          <p:nvPr>
            <p:ph idx="6" type="subTitle"/>
          </p:nvPr>
        </p:nvSpPr>
        <p:spPr>
          <a:xfrm>
            <a:off x="5966069"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 name="Google Shape;144;p27"/>
          <p:cNvGrpSpPr/>
          <p:nvPr/>
        </p:nvGrpSpPr>
        <p:grpSpPr>
          <a:xfrm>
            <a:off x="296218" y="3386900"/>
            <a:ext cx="118200" cy="945900"/>
            <a:chOff x="296218" y="3386900"/>
            <a:chExt cx="118200" cy="945900"/>
          </a:xfrm>
        </p:grpSpPr>
        <p:sp>
          <p:nvSpPr>
            <p:cNvPr id="145" name="Google Shape;145;p27"/>
            <p:cNvSpPr/>
            <p:nvPr/>
          </p:nvSpPr>
          <p:spPr>
            <a:xfrm>
              <a:off x="296218" y="4214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296218" y="3938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296218" y="3662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296218" y="3386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 name="Google Shape;149;p27"/>
          <p:cNvPicPr preferRelativeResize="0"/>
          <p:nvPr/>
        </p:nvPicPr>
        <p:blipFill>
          <a:blip r:embed="rId2">
            <a:alphaModFix/>
          </a:blip>
          <a:stretch>
            <a:fillRect/>
          </a:stretch>
        </p:blipFill>
        <p:spPr>
          <a:xfrm rot="5400000">
            <a:off x="7741865" y="682140"/>
            <a:ext cx="2259825" cy="8955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0" name="Shape 150"/>
        <p:cNvGrpSpPr/>
        <p:nvPr/>
      </p:nvGrpSpPr>
      <p:grpSpPr>
        <a:xfrm>
          <a:off x="0" y="0"/>
          <a:ext cx="0" cy="0"/>
          <a:chOff x="0" y="0"/>
          <a:chExt cx="0" cy="0"/>
        </a:xfrm>
      </p:grpSpPr>
      <p:sp>
        <p:nvSpPr>
          <p:cNvPr id="151" name="Google Shape;151;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 name="Google Shape;152;p28"/>
          <p:cNvSpPr txBox="1"/>
          <p:nvPr>
            <p:ph idx="1" type="subTitle"/>
          </p:nvPr>
        </p:nvSpPr>
        <p:spPr>
          <a:xfrm>
            <a:off x="713225" y="1901305"/>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3" name="Google Shape;153;p28"/>
          <p:cNvSpPr txBox="1"/>
          <p:nvPr>
            <p:ph idx="2" type="subTitle"/>
          </p:nvPr>
        </p:nvSpPr>
        <p:spPr>
          <a:xfrm>
            <a:off x="4834800" y="1901305"/>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4" name="Google Shape;154;p28"/>
          <p:cNvSpPr txBox="1"/>
          <p:nvPr>
            <p:ph idx="3" type="subTitle"/>
          </p:nvPr>
        </p:nvSpPr>
        <p:spPr>
          <a:xfrm>
            <a:off x="713225" y="3260501"/>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5" name="Google Shape;155;p28"/>
          <p:cNvSpPr txBox="1"/>
          <p:nvPr>
            <p:ph idx="4" type="subTitle"/>
          </p:nvPr>
        </p:nvSpPr>
        <p:spPr>
          <a:xfrm>
            <a:off x="4834800" y="3260501"/>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 name="Google Shape;156;p28"/>
          <p:cNvSpPr txBox="1"/>
          <p:nvPr>
            <p:ph idx="5" type="subTitle"/>
          </p:nvPr>
        </p:nvSpPr>
        <p:spPr>
          <a:xfrm>
            <a:off x="713226" y="1405421"/>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8"/>
          <p:cNvSpPr txBox="1"/>
          <p:nvPr>
            <p:ph idx="6" type="subTitle"/>
          </p:nvPr>
        </p:nvSpPr>
        <p:spPr>
          <a:xfrm>
            <a:off x="713226" y="2764642"/>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8"/>
          <p:cNvSpPr txBox="1"/>
          <p:nvPr>
            <p:ph idx="7" type="subTitle"/>
          </p:nvPr>
        </p:nvSpPr>
        <p:spPr>
          <a:xfrm>
            <a:off x="4834767" y="1405421"/>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8"/>
          <p:cNvSpPr txBox="1"/>
          <p:nvPr>
            <p:ph idx="8" type="subTitle"/>
          </p:nvPr>
        </p:nvSpPr>
        <p:spPr>
          <a:xfrm>
            <a:off x="4834767" y="2764642"/>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60" name="Google Shape;160;p28"/>
          <p:cNvPicPr preferRelativeResize="0"/>
          <p:nvPr/>
        </p:nvPicPr>
        <p:blipFill>
          <a:blip r:embed="rId2">
            <a:alphaModFix/>
          </a:blip>
          <a:stretch>
            <a:fillRect/>
          </a:stretch>
        </p:blipFill>
        <p:spPr>
          <a:xfrm flipH="1" rot="5400000">
            <a:off x="803288" y="3890814"/>
            <a:ext cx="353075" cy="1959649"/>
          </a:xfrm>
          <a:prstGeom prst="rect">
            <a:avLst/>
          </a:prstGeom>
          <a:noFill/>
          <a:ln>
            <a:noFill/>
          </a:ln>
        </p:spPr>
      </p:pic>
      <p:pic>
        <p:nvPicPr>
          <p:cNvPr id="161" name="Google Shape;161;p28"/>
          <p:cNvPicPr preferRelativeResize="0"/>
          <p:nvPr/>
        </p:nvPicPr>
        <p:blipFill>
          <a:blip r:embed="rId3">
            <a:alphaModFix/>
          </a:blip>
          <a:stretch>
            <a:fillRect/>
          </a:stretch>
        </p:blipFill>
        <p:spPr>
          <a:xfrm rot="5400000">
            <a:off x="8454947" y="3042975"/>
            <a:ext cx="1463450" cy="3122048"/>
          </a:xfrm>
          <a:prstGeom prst="rect">
            <a:avLst/>
          </a:prstGeom>
          <a:noFill/>
          <a:ln>
            <a:noFill/>
          </a:ln>
        </p:spPr>
      </p:pic>
      <p:pic>
        <p:nvPicPr>
          <p:cNvPr id="162" name="Google Shape;162;p28"/>
          <p:cNvPicPr preferRelativeResize="0"/>
          <p:nvPr/>
        </p:nvPicPr>
        <p:blipFill>
          <a:blip r:embed="rId2">
            <a:alphaModFix/>
          </a:blip>
          <a:stretch>
            <a:fillRect/>
          </a:stretch>
        </p:blipFill>
        <p:spPr>
          <a:xfrm flipH="1" rot="-5400000">
            <a:off x="7987638" y="-711336"/>
            <a:ext cx="353075" cy="195964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9"/>
          <p:cNvSpPr txBox="1"/>
          <p:nvPr>
            <p:ph idx="1" type="subTitle"/>
          </p:nvPr>
        </p:nvSpPr>
        <p:spPr>
          <a:xfrm>
            <a:off x="723900" y="1872394"/>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29"/>
          <p:cNvSpPr txBox="1"/>
          <p:nvPr>
            <p:ph idx="2" type="subTitle"/>
          </p:nvPr>
        </p:nvSpPr>
        <p:spPr>
          <a:xfrm>
            <a:off x="3442650"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29"/>
          <p:cNvSpPr txBox="1"/>
          <p:nvPr>
            <p:ph idx="3" type="subTitle"/>
          </p:nvPr>
        </p:nvSpPr>
        <p:spPr>
          <a:xfrm>
            <a:off x="72390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9"/>
          <p:cNvSpPr txBox="1"/>
          <p:nvPr>
            <p:ph idx="4" type="subTitle"/>
          </p:nvPr>
        </p:nvSpPr>
        <p:spPr>
          <a:xfrm>
            <a:off x="344265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9" name="Google Shape;169;p29"/>
          <p:cNvSpPr txBox="1"/>
          <p:nvPr>
            <p:ph idx="5" type="subTitle"/>
          </p:nvPr>
        </p:nvSpPr>
        <p:spPr>
          <a:xfrm>
            <a:off x="6172072"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0" name="Google Shape;170;p29"/>
          <p:cNvSpPr txBox="1"/>
          <p:nvPr>
            <p:ph idx="6" type="subTitle"/>
          </p:nvPr>
        </p:nvSpPr>
        <p:spPr>
          <a:xfrm>
            <a:off x="6172072"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1" name="Google Shape;171;p29"/>
          <p:cNvSpPr txBox="1"/>
          <p:nvPr>
            <p:ph idx="7" type="subTitle"/>
          </p:nvPr>
        </p:nvSpPr>
        <p:spPr>
          <a:xfrm>
            <a:off x="732770" y="1222518"/>
            <a:ext cx="22494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29"/>
          <p:cNvSpPr txBox="1"/>
          <p:nvPr>
            <p:ph idx="8" type="subTitle"/>
          </p:nvPr>
        </p:nvSpPr>
        <p:spPr>
          <a:xfrm>
            <a:off x="3447085"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 name="Google Shape;173;p29"/>
          <p:cNvSpPr txBox="1"/>
          <p:nvPr>
            <p:ph idx="9" type="subTitle"/>
          </p:nvPr>
        </p:nvSpPr>
        <p:spPr>
          <a:xfrm>
            <a:off x="6176507"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4" name="Google Shape;174;p29"/>
          <p:cNvSpPr txBox="1"/>
          <p:nvPr>
            <p:ph idx="13" type="subTitle"/>
          </p:nvPr>
        </p:nvSpPr>
        <p:spPr>
          <a:xfrm>
            <a:off x="723900" y="3008043"/>
            <a:ext cx="2258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 name="Google Shape;175;p29"/>
          <p:cNvSpPr txBox="1"/>
          <p:nvPr>
            <p:ph idx="14" type="subTitle"/>
          </p:nvPr>
        </p:nvSpPr>
        <p:spPr>
          <a:xfrm>
            <a:off x="3447090"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29"/>
          <p:cNvSpPr txBox="1"/>
          <p:nvPr>
            <p:ph idx="15" type="subTitle"/>
          </p:nvPr>
        </p:nvSpPr>
        <p:spPr>
          <a:xfrm>
            <a:off x="6176509"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77" name="Google Shape;177;p29"/>
          <p:cNvPicPr preferRelativeResize="0"/>
          <p:nvPr/>
        </p:nvPicPr>
        <p:blipFill>
          <a:blip r:embed="rId2">
            <a:alphaModFix/>
          </a:blip>
          <a:stretch>
            <a:fillRect/>
          </a:stretch>
        </p:blipFill>
        <p:spPr>
          <a:xfrm rot="-5400000">
            <a:off x="7833038" y="-845700"/>
            <a:ext cx="750525" cy="2373749"/>
          </a:xfrm>
          <a:prstGeom prst="rect">
            <a:avLst/>
          </a:prstGeom>
          <a:noFill/>
          <a:ln>
            <a:noFill/>
          </a:ln>
        </p:spPr>
      </p:pic>
      <p:pic>
        <p:nvPicPr>
          <p:cNvPr id="178" name="Google Shape;178;p29"/>
          <p:cNvPicPr preferRelativeResize="0"/>
          <p:nvPr/>
        </p:nvPicPr>
        <p:blipFill rotWithShape="1">
          <a:blip r:embed="rId3">
            <a:alphaModFix/>
          </a:blip>
          <a:srcRect b="51" l="0" r="29403" t="71078"/>
          <a:stretch/>
        </p:blipFill>
        <p:spPr>
          <a:xfrm>
            <a:off x="-412577" y="0"/>
            <a:ext cx="2027650" cy="7246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9" name="Shape 179"/>
        <p:cNvGrpSpPr/>
        <p:nvPr/>
      </p:nvGrpSpPr>
      <p:grpSpPr>
        <a:xfrm>
          <a:off x="0" y="0"/>
          <a:ext cx="0" cy="0"/>
          <a:chOff x="0" y="0"/>
          <a:chExt cx="0" cy="0"/>
        </a:xfrm>
      </p:grpSpPr>
      <p:sp>
        <p:nvSpPr>
          <p:cNvPr id="180" name="Google Shape;180;p30"/>
          <p:cNvSpPr txBox="1"/>
          <p:nvPr>
            <p:ph hasCustomPrompt="1" type="title"/>
          </p:nvPr>
        </p:nvSpPr>
        <p:spPr>
          <a:xfrm>
            <a:off x="2364153" y="199992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81" name="Google Shape;181;p30"/>
          <p:cNvSpPr txBox="1"/>
          <p:nvPr>
            <p:ph idx="1" type="subTitle"/>
          </p:nvPr>
        </p:nvSpPr>
        <p:spPr>
          <a:xfrm>
            <a:off x="2364153" y="2731986"/>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2" name="Google Shape;182;p30"/>
          <p:cNvSpPr txBox="1"/>
          <p:nvPr>
            <p:ph hasCustomPrompt="1" idx="2" type="title"/>
          </p:nvPr>
        </p:nvSpPr>
        <p:spPr>
          <a:xfrm>
            <a:off x="713244" y="56377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30"/>
          <p:cNvSpPr txBox="1"/>
          <p:nvPr>
            <p:ph idx="3" type="subTitle"/>
          </p:nvPr>
        </p:nvSpPr>
        <p:spPr>
          <a:xfrm>
            <a:off x="713244" y="1295842"/>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4" name="Google Shape;184;p30"/>
          <p:cNvSpPr txBox="1"/>
          <p:nvPr>
            <p:ph hasCustomPrompt="1" idx="4" type="title"/>
          </p:nvPr>
        </p:nvSpPr>
        <p:spPr>
          <a:xfrm>
            <a:off x="4015078" y="3436072"/>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85" name="Google Shape;185;p30"/>
          <p:cNvSpPr txBox="1"/>
          <p:nvPr>
            <p:ph idx="5" type="subTitle"/>
          </p:nvPr>
        </p:nvSpPr>
        <p:spPr>
          <a:xfrm>
            <a:off x="4015078" y="4168129"/>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spTree>
      <p:nvGrpSpPr>
        <p:cNvPr id="186" name="Shape 186"/>
        <p:cNvGrpSpPr/>
        <p:nvPr/>
      </p:nvGrpSpPr>
      <p:grpSpPr>
        <a:xfrm>
          <a:off x="0" y="0"/>
          <a:ext cx="0" cy="0"/>
          <a:chOff x="0" y="0"/>
          <a:chExt cx="0" cy="0"/>
        </a:xfrm>
      </p:grpSpPr>
      <p:sp>
        <p:nvSpPr>
          <p:cNvPr id="187" name="Google Shape;18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88" name="Google Shape;188;p31"/>
          <p:cNvPicPr preferRelativeResize="0"/>
          <p:nvPr/>
        </p:nvPicPr>
        <p:blipFill>
          <a:blip r:embed="rId2">
            <a:alphaModFix/>
          </a:blip>
          <a:stretch>
            <a:fillRect/>
          </a:stretch>
        </p:blipFill>
        <p:spPr>
          <a:xfrm flipH="1" rot="5400000">
            <a:off x="-1030649" y="740702"/>
            <a:ext cx="2465476" cy="895675"/>
          </a:xfrm>
          <a:prstGeom prst="rect">
            <a:avLst/>
          </a:prstGeom>
          <a:noFill/>
          <a:ln>
            <a:noFill/>
          </a:ln>
        </p:spPr>
      </p:pic>
      <p:pic>
        <p:nvPicPr>
          <p:cNvPr id="189" name="Google Shape;189;p31"/>
          <p:cNvPicPr preferRelativeResize="0"/>
          <p:nvPr/>
        </p:nvPicPr>
        <p:blipFill>
          <a:blip r:embed="rId3">
            <a:alphaModFix/>
          </a:blip>
          <a:stretch>
            <a:fillRect/>
          </a:stretch>
        </p:blipFill>
        <p:spPr>
          <a:xfrm flipH="1" rot="10800000">
            <a:off x="8485963" y="-510386"/>
            <a:ext cx="668900" cy="2115575"/>
          </a:xfrm>
          <a:prstGeom prst="rect">
            <a:avLst/>
          </a:prstGeom>
          <a:noFill/>
          <a:ln>
            <a:noFill/>
          </a:ln>
        </p:spPr>
      </p:pic>
      <p:pic>
        <p:nvPicPr>
          <p:cNvPr id="190" name="Google Shape;190;p31"/>
          <p:cNvPicPr preferRelativeResize="0"/>
          <p:nvPr/>
        </p:nvPicPr>
        <p:blipFill>
          <a:blip r:embed="rId4">
            <a:alphaModFix/>
          </a:blip>
          <a:stretch>
            <a:fillRect/>
          </a:stretch>
        </p:blipFill>
        <p:spPr>
          <a:xfrm>
            <a:off x="8423993" y="3239750"/>
            <a:ext cx="1741078" cy="19037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_1">
    <p:spTree>
      <p:nvGrpSpPr>
        <p:cNvPr id="191" name="Shape 191"/>
        <p:cNvGrpSpPr/>
        <p:nvPr/>
      </p:nvGrpSpPr>
      <p:grpSpPr>
        <a:xfrm>
          <a:off x="0" y="0"/>
          <a:ext cx="0" cy="0"/>
          <a:chOff x="0" y="0"/>
          <a:chExt cx="0" cy="0"/>
        </a:xfrm>
      </p:grpSpPr>
      <p:sp>
        <p:nvSpPr>
          <p:cNvPr id="192" name="Google Shape;19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93" name="Google Shape;193;p32"/>
          <p:cNvPicPr preferRelativeResize="0"/>
          <p:nvPr/>
        </p:nvPicPr>
        <p:blipFill>
          <a:blip r:embed="rId2">
            <a:alphaModFix/>
          </a:blip>
          <a:stretch>
            <a:fillRect/>
          </a:stretch>
        </p:blipFill>
        <p:spPr>
          <a:xfrm flipH="1">
            <a:off x="-455985" y="3225526"/>
            <a:ext cx="2953575" cy="2540550"/>
          </a:xfrm>
          <a:prstGeom prst="rect">
            <a:avLst/>
          </a:prstGeom>
          <a:noFill/>
          <a:ln>
            <a:noFill/>
          </a:ln>
        </p:spPr>
      </p:pic>
      <p:pic>
        <p:nvPicPr>
          <p:cNvPr id="194" name="Google Shape;194;p32"/>
          <p:cNvPicPr preferRelativeResize="0"/>
          <p:nvPr/>
        </p:nvPicPr>
        <p:blipFill>
          <a:blip r:embed="rId3">
            <a:alphaModFix/>
          </a:blip>
          <a:stretch>
            <a:fillRect/>
          </a:stretch>
        </p:blipFill>
        <p:spPr>
          <a:xfrm flipH="1" rot="-5400000">
            <a:off x="-999773" y="957875"/>
            <a:ext cx="2268199" cy="898850"/>
          </a:xfrm>
          <a:prstGeom prst="rect">
            <a:avLst/>
          </a:prstGeom>
          <a:noFill/>
          <a:ln>
            <a:noFill/>
          </a:ln>
        </p:spPr>
      </p:pic>
      <p:grpSp>
        <p:nvGrpSpPr>
          <p:cNvPr id="195" name="Google Shape;195;p32"/>
          <p:cNvGrpSpPr/>
          <p:nvPr/>
        </p:nvGrpSpPr>
        <p:grpSpPr>
          <a:xfrm>
            <a:off x="8536502" y="1"/>
            <a:ext cx="615727" cy="2138099"/>
            <a:chOff x="8536502" y="1"/>
            <a:chExt cx="615727" cy="2138099"/>
          </a:xfrm>
        </p:grpSpPr>
        <p:pic>
          <p:nvPicPr>
            <p:cNvPr id="196" name="Google Shape;196;p32"/>
            <p:cNvPicPr preferRelativeResize="0"/>
            <p:nvPr/>
          </p:nvPicPr>
          <p:blipFill rotWithShape="1">
            <a:blip r:embed="rId4">
              <a:alphaModFix/>
            </a:blip>
            <a:srcRect b="12579" l="74308" r="0" t="0"/>
            <a:stretch/>
          </p:blipFill>
          <p:spPr>
            <a:xfrm rot="10800000">
              <a:off x="8536502" y="1"/>
              <a:ext cx="615727" cy="1594549"/>
            </a:xfrm>
            <a:prstGeom prst="rect">
              <a:avLst/>
            </a:prstGeom>
            <a:noFill/>
            <a:ln>
              <a:noFill/>
            </a:ln>
          </p:spPr>
        </p:pic>
        <p:sp>
          <p:nvSpPr>
            <p:cNvPr id="197" name="Google Shape;197;p32"/>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0" name="Shape 200"/>
        <p:cNvGrpSpPr/>
        <p:nvPr/>
      </p:nvGrpSpPr>
      <p:grpSpPr>
        <a:xfrm>
          <a:off x="0" y="0"/>
          <a:ext cx="0" cy="0"/>
          <a:chOff x="0" y="0"/>
          <a:chExt cx="0" cy="0"/>
        </a:xfrm>
      </p:grpSpPr>
      <p:sp>
        <p:nvSpPr>
          <p:cNvPr id="201" name="Google Shape;201;p33"/>
          <p:cNvSpPr txBox="1"/>
          <p:nvPr>
            <p:ph type="title"/>
          </p:nvPr>
        </p:nvSpPr>
        <p:spPr>
          <a:xfrm>
            <a:off x="776750" y="615700"/>
            <a:ext cx="47361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7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3"/>
          <p:cNvSpPr txBox="1"/>
          <p:nvPr>
            <p:ph idx="1" type="subTitle"/>
          </p:nvPr>
        </p:nvSpPr>
        <p:spPr>
          <a:xfrm>
            <a:off x="920750" y="1840950"/>
            <a:ext cx="4448100" cy="105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3" name="Google Shape;203;p33"/>
          <p:cNvSpPr txBox="1"/>
          <p:nvPr/>
        </p:nvSpPr>
        <p:spPr>
          <a:xfrm>
            <a:off x="671900" y="3551582"/>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ukta Mahee"/>
                <a:ea typeface="Mukta Mahee"/>
                <a:cs typeface="Mukta Mahee"/>
                <a:sym typeface="Mukta Mahee"/>
              </a:rPr>
              <a:t>CREDITS: This presentation template was created by </a:t>
            </a:r>
            <a:r>
              <a:rPr b="1" lang="en" sz="1200">
                <a:solidFill>
                  <a:schemeClr val="accent2"/>
                </a:solidFill>
                <a:uFill>
                  <a:noFill/>
                </a:uFill>
                <a:latin typeface="Mukta Mahee"/>
                <a:ea typeface="Mukta Mahee"/>
                <a:cs typeface="Mukta Mahee"/>
                <a:sym typeface="Mukta Mahee"/>
                <a:hlinkClick r:id="rId2">
                  <a:extLst>
                    <a:ext uri="{A12FA001-AC4F-418D-AE19-62706E023703}">
                      <ahyp:hlinkClr val="tx"/>
                    </a:ext>
                  </a:extLst>
                </a:hlinkClick>
              </a:rPr>
              <a:t>Slidesgo</a:t>
            </a:r>
            <a:r>
              <a:rPr lang="en" sz="1200">
                <a:solidFill>
                  <a:schemeClr val="accent2"/>
                </a:solidFill>
                <a:latin typeface="Mukta Mahee"/>
                <a:ea typeface="Mukta Mahee"/>
                <a:cs typeface="Mukta Mahee"/>
                <a:sym typeface="Mukta Mahee"/>
              </a:rPr>
              <a:t>, and includes icons by </a:t>
            </a:r>
            <a:r>
              <a:rPr b="1" lang="en" sz="1200">
                <a:solidFill>
                  <a:schemeClr val="accent2"/>
                </a:solidFill>
                <a:uFill>
                  <a:noFill/>
                </a:uFill>
                <a:latin typeface="Mukta Mahee"/>
                <a:ea typeface="Mukta Mahee"/>
                <a:cs typeface="Mukta Mahee"/>
                <a:sym typeface="Mukta Mahee"/>
                <a:hlinkClick r:id="rId3">
                  <a:extLst>
                    <a:ext uri="{A12FA001-AC4F-418D-AE19-62706E023703}">
                      <ahyp:hlinkClr val="tx"/>
                    </a:ext>
                  </a:extLst>
                </a:hlinkClick>
              </a:rPr>
              <a:t>Flaticon</a:t>
            </a:r>
            <a:r>
              <a:rPr lang="en" sz="1200">
                <a:solidFill>
                  <a:schemeClr val="accent2"/>
                </a:solidFill>
                <a:latin typeface="Mukta Mahee"/>
                <a:ea typeface="Mukta Mahee"/>
                <a:cs typeface="Mukta Mahee"/>
                <a:sym typeface="Mukta Mahee"/>
              </a:rPr>
              <a:t>, and infographics &amp; images by </a:t>
            </a:r>
            <a:r>
              <a:rPr b="1" lang="en" sz="1200">
                <a:solidFill>
                  <a:schemeClr val="accent2"/>
                </a:solidFill>
                <a:uFill>
                  <a:noFill/>
                </a:uFill>
                <a:latin typeface="Mukta Mahee"/>
                <a:ea typeface="Mukta Mahee"/>
                <a:cs typeface="Mukta Mahee"/>
                <a:sym typeface="Mukta Mahee"/>
                <a:hlinkClick r:id="rId4">
                  <a:extLst>
                    <a:ext uri="{A12FA001-AC4F-418D-AE19-62706E023703}">
                      <ahyp:hlinkClr val="tx"/>
                    </a:ext>
                  </a:extLst>
                </a:hlinkClick>
              </a:rPr>
              <a:t>Freepik</a:t>
            </a:r>
            <a:r>
              <a:rPr b="1" lang="en" sz="1200">
                <a:solidFill>
                  <a:schemeClr val="accent2"/>
                </a:solidFill>
                <a:latin typeface="Mukta Mahee"/>
                <a:ea typeface="Mukta Mahee"/>
                <a:cs typeface="Mukta Mahee"/>
                <a:sym typeface="Mukta Mahee"/>
              </a:rPr>
              <a:t> </a:t>
            </a:r>
            <a:endParaRPr b="1" sz="1200">
              <a:solidFill>
                <a:schemeClr val="accent2"/>
              </a:solidFill>
              <a:latin typeface="Mukta Mahee"/>
              <a:ea typeface="Mukta Mahee"/>
              <a:cs typeface="Mukta Mahee"/>
              <a:sym typeface="Mukta Mahee"/>
            </a:endParaRPr>
          </a:p>
        </p:txBody>
      </p:sp>
      <p:pic>
        <p:nvPicPr>
          <p:cNvPr id="204" name="Google Shape;204;p33"/>
          <p:cNvPicPr preferRelativeResize="0"/>
          <p:nvPr/>
        </p:nvPicPr>
        <p:blipFill>
          <a:blip r:embed="rId5">
            <a:alphaModFix/>
          </a:blip>
          <a:stretch>
            <a:fillRect/>
          </a:stretch>
        </p:blipFill>
        <p:spPr>
          <a:xfrm flipH="1" rot="5400000">
            <a:off x="832141" y="-908325"/>
            <a:ext cx="769491" cy="2433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5" name="Shape 205"/>
        <p:cNvGrpSpPr/>
        <p:nvPr/>
      </p:nvGrpSpPr>
      <p:grpSpPr>
        <a:xfrm>
          <a:off x="0" y="0"/>
          <a:ext cx="0" cy="0"/>
          <a:chOff x="0" y="0"/>
          <a:chExt cx="0" cy="0"/>
        </a:xfrm>
      </p:grpSpPr>
      <p:pic>
        <p:nvPicPr>
          <p:cNvPr id="206" name="Google Shape;206;p34"/>
          <p:cNvPicPr preferRelativeResize="0"/>
          <p:nvPr/>
        </p:nvPicPr>
        <p:blipFill>
          <a:blip r:embed="rId2">
            <a:alphaModFix/>
          </a:blip>
          <a:stretch>
            <a:fillRect/>
          </a:stretch>
        </p:blipFill>
        <p:spPr>
          <a:xfrm flipH="1" rot="5400000">
            <a:off x="-967349" y="3462927"/>
            <a:ext cx="2465476" cy="895675"/>
          </a:xfrm>
          <a:prstGeom prst="rect">
            <a:avLst/>
          </a:prstGeom>
          <a:noFill/>
          <a:ln>
            <a:noFill/>
          </a:ln>
        </p:spPr>
      </p:pic>
      <p:pic>
        <p:nvPicPr>
          <p:cNvPr id="207" name="Google Shape;207;p34"/>
          <p:cNvPicPr preferRelativeResize="0"/>
          <p:nvPr/>
        </p:nvPicPr>
        <p:blipFill>
          <a:blip r:embed="rId3">
            <a:alphaModFix/>
          </a:blip>
          <a:stretch>
            <a:fillRect/>
          </a:stretch>
        </p:blipFill>
        <p:spPr>
          <a:xfrm flipH="1" rot="10800000">
            <a:off x="8475088" y="-35225"/>
            <a:ext cx="668900" cy="2115575"/>
          </a:xfrm>
          <a:prstGeom prst="rect">
            <a:avLst/>
          </a:prstGeom>
          <a:noFill/>
          <a:ln>
            <a:noFill/>
          </a:ln>
        </p:spPr>
      </p:pic>
      <p:pic>
        <p:nvPicPr>
          <p:cNvPr id="208" name="Google Shape;208;p34"/>
          <p:cNvPicPr preferRelativeResize="0"/>
          <p:nvPr/>
        </p:nvPicPr>
        <p:blipFill>
          <a:blip r:embed="rId4">
            <a:alphaModFix/>
          </a:blip>
          <a:stretch>
            <a:fillRect/>
          </a:stretch>
        </p:blipFill>
        <p:spPr>
          <a:xfrm>
            <a:off x="383368" y="4096625"/>
            <a:ext cx="1741078" cy="1903751"/>
          </a:xfrm>
          <a:prstGeom prst="rect">
            <a:avLst/>
          </a:prstGeom>
          <a:noFill/>
          <a:ln>
            <a:noFill/>
          </a:ln>
        </p:spPr>
      </p:pic>
      <p:grpSp>
        <p:nvGrpSpPr>
          <p:cNvPr id="209" name="Google Shape;209;p34"/>
          <p:cNvGrpSpPr/>
          <p:nvPr/>
        </p:nvGrpSpPr>
        <p:grpSpPr>
          <a:xfrm>
            <a:off x="8501689" y="1690276"/>
            <a:ext cx="615727" cy="2138099"/>
            <a:chOff x="8536502" y="1"/>
            <a:chExt cx="615727" cy="2138099"/>
          </a:xfrm>
        </p:grpSpPr>
        <p:pic>
          <p:nvPicPr>
            <p:cNvPr id="210" name="Google Shape;210;p34"/>
            <p:cNvPicPr preferRelativeResize="0"/>
            <p:nvPr/>
          </p:nvPicPr>
          <p:blipFill rotWithShape="1">
            <a:blip r:embed="rId5">
              <a:alphaModFix/>
            </a:blip>
            <a:srcRect b="12579" l="74308" r="0" t="0"/>
            <a:stretch/>
          </p:blipFill>
          <p:spPr>
            <a:xfrm rot="10800000">
              <a:off x="8536502" y="1"/>
              <a:ext cx="615727" cy="1594549"/>
            </a:xfrm>
            <a:prstGeom prst="rect">
              <a:avLst/>
            </a:prstGeom>
            <a:noFill/>
            <a:ln>
              <a:noFill/>
            </a:ln>
          </p:spPr>
        </p:pic>
        <p:sp>
          <p:nvSpPr>
            <p:cNvPr id="211" name="Google Shape;211;p34"/>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4" name="Shape 214"/>
        <p:cNvGrpSpPr/>
        <p:nvPr/>
      </p:nvGrpSpPr>
      <p:grpSpPr>
        <a:xfrm>
          <a:off x="0" y="0"/>
          <a:ext cx="0" cy="0"/>
          <a:chOff x="0" y="0"/>
          <a:chExt cx="0" cy="0"/>
        </a:xfrm>
      </p:grpSpPr>
      <p:pic>
        <p:nvPicPr>
          <p:cNvPr id="215" name="Google Shape;215;p35"/>
          <p:cNvPicPr preferRelativeResize="0"/>
          <p:nvPr/>
        </p:nvPicPr>
        <p:blipFill rotWithShape="1">
          <a:blip r:embed="rId2">
            <a:alphaModFix/>
          </a:blip>
          <a:srcRect b="-2108" l="-1218" r="8916" t="11240"/>
          <a:stretch/>
        </p:blipFill>
        <p:spPr>
          <a:xfrm flipH="1" rot="-5400000">
            <a:off x="-768288" y="1117892"/>
            <a:ext cx="4847852" cy="3311275"/>
          </a:xfrm>
          <a:prstGeom prst="rect">
            <a:avLst/>
          </a:prstGeom>
          <a:noFill/>
          <a:ln>
            <a:noFill/>
          </a:ln>
        </p:spPr>
      </p:pic>
      <p:pic>
        <p:nvPicPr>
          <p:cNvPr id="216" name="Google Shape;216;p35"/>
          <p:cNvPicPr preferRelativeResize="0"/>
          <p:nvPr/>
        </p:nvPicPr>
        <p:blipFill>
          <a:blip r:embed="rId3">
            <a:alphaModFix/>
          </a:blip>
          <a:stretch>
            <a:fillRect/>
          </a:stretch>
        </p:blipFill>
        <p:spPr>
          <a:xfrm flipH="1" rot="-5400000">
            <a:off x="972975" y="-1002222"/>
            <a:ext cx="1717001" cy="3662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217" name="Shape 217"/>
        <p:cNvGrpSpPr/>
        <p:nvPr/>
      </p:nvGrpSpPr>
      <p:grpSpPr>
        <a:xfrm>
          <a:off x="0" y="0"/>
          <a:ext cx="0" cy="0"/>
          <a:chOff x="0" y="0"/>
          <a:chExt cx="0" cy="0"/>
        </a:xfrm>
      </p:grpSpPr>
      <p:sp>
        <p:nvSpPr>
          <p:cNvPr id="218" name="Google Shape;218;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Arial"/>
              <a:buNone/>
              <a:defRPr>
                <a:solidFill>
                  <a:schemeClr val="lt1"/>
                </a:solidFill>
                <a:latin typeface="Arial"/>
                <a:ea typeface="Arial"/>
                <a:cs typeface="Arial"/>
                <a:sym typeface="Arial"/>
              </a:defRPr>
            </a:lvl1pPr>
            <a:lvl2pPr lvl="1">
              <a:spcBef>
                <a:spcPts val="0"/>
              </a:spcBef>
              <a:spcAft>
                <a:spcPts val="0"/>
              </a:spcAft>
              <a:buSzPts val="2800"/>
              <a:buFont typeface="Arial"/>
              <a:buNone/>
              <a:defRPr>
                <a:latin typeface="Arial"/>
                <a:ea typeface="Arial"/>
                <a:cs typeface="Arial"/>
                <a:sym typeface="Arial"/>
              </a:defRPr>
            </a:lvl2pPr>
            <a:lvl3pPr lvl="2">
              <a:spcBef>
                <a:spcPts val="0"/>
              </a:spcBef>
              <a:spcAft>
                <a:spcPts val="0"/>
              </a:spcAft>
              <a:buSzPts val="2800"/>
              <a:buFont typeface="Arial"/>
              <a:buNone/>
              <a:defRPr>
                <a:latin typeface="Arial"/>
                <a:ea typeface="Arial"/>
                <a:cs typeface="Arial"/>
                <a:sym typeface="Arial"/>
              </a:defRPr>
            </a:lvl3pPr>
            <a:lvl4pPr lvl="3">
              <a:spcBef>
                <a:spcPts val="0"/>
              </a:spcBef>
              <a:spcAft>
                <a:spcPts val="0"/>
              </a:spcAft>
              <a:buSzPts val="2800"/>
              <a:buFont typeface="Arial"/>
              <a:buNone/>
              <a:defRPr>
                <a:latin typeface="Arial"/>
                <a:ea typeface="Arial"/>
                <a:cs typeface="Arial"/>
                <a:sym typeface="Arial"/>
              </a:defRPr>
            </a:lvl4pPr>
            <a:lvl5pPr lvl="4">
              <a:spcBef>
                <a:spcPts val="0"/>
              </a:spcBef>
              <a:spcAft>
                <a:spcPts val="0"/>
              </a:spcAft>
              <a:buSzPts val="2800"/>
              <a:buFont typeface="Arial"/>
              <a:buNone/>
              <a:defRPr>
                <a:latin typeface="Arial"/>
                <a:ea typeface="Arial"/>
                <a:cs typeface="Arial"/>
                <a:sym typeface="Arial"/>
              </a:defRPr>
            </a:lvl5pPr>
            <a:lvl6pPr lvl="5">
              <a:spcBef>
                <a:spcPts val="0"/>
              </a:spcBef>
              <a:spcAft>
                <a:spcPts val="0"/>
              </a:spcAft>
              <a:buSzPts val="2800"/>
              <a:buFont typeface="Arial"/>
              <a:buNone/>
              <a:defRPr>
                <a:latin typeface="Arial"/>
                <a:ea typeface="Arial"/>
                <a:cs typeface="Arial"/>
                <a:sym typeface="Arial"/>
              </a:defRPr>
            </a:lvl6pPr>
            <a:lvl7pPr lvl="6">
              <a:spcBef>
                <a:spcPts val="0"/>
              </a:spcBef>
              <a:spcAft>
                <a:spcPts val="0"/>
              </a:spcAft>
              <a:buSzPts val="2800"/>
              <a:buFont typeface="Arial"/>
              <a:buNone/>
              <a:defRPr>
                <a:latin typeface="Arial"/>
                <a:ea typeface="Arial"/>
                <a:cs typeface="Arial"/>
                <a:sym typeface="Arial"/>
              </a:defRPr>
            </a:lvl7pPr>
            <a:lvl8pPr lvl="7">
              <a:spcBef>
                <a:spcPts val="0"/>
              </a:spcBef>
              <a:spcAft>
                <a:spcPts val="0"/>
              </a:spcAft>
              <a:buSzPts val="2800"/>
              <a:buFont typeface="Arial"/>
              <a:buNone/>
              <a:defRPr>
                <a:latin typeface="Arial"/>
                <a:ea typeface="Arial"/>
                <a:cs typeface="Arial"/>
                <a:sym typeface="Arial"/>
              </a:defRPr>
            </a:lvl8pPr>
            <a:lvl9pPr lvl="8">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2" name="Shape 222"/>
        <p:cNvGrpSpPr/>
        <p:nvPr/>
      </p:nvGrpSpPr>
      <p:grpSpPr>
        <a:xfrm>
          <a:off x="0" y="0"/>
          <a:ext cx="0" cy="0"/>
          <a:chOff x="0" y="0"/>
          <a:chExt cx="0" cy="0"/>
        </a:xfrm>
      </p:grpSpPr>
      <p:sp>
        <p:nvSpPr>
          <p:cNvPr id="223" name="Google Shape;223;p38"/>
          <p:cNvSpPr txBox="1"/>
          <p:nvPr>
            <p:ph type="ctrTitle"/>
          </p:nvPr>
        </p:nvSpPr>
        <p:spPr>
          <a:xfrm>
            <a:off x="713250" y="1432275"/>
            <a:ext cx="77175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6500"/>
              <a:buNone/>
              <a:defRPr sz="6500"/>
            </a:lvl1pPr>
            <a:lvl2pPr lvl="1"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2pPr>
            <a:lvl3pPr lvl="2"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3pPr>
            <a:lvl4pPr lvl="3"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4pPr>
            <a:lvl5pPr lvl="4"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5pPr>
            <a:lvl6pPr lvl="5"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6pPr>
            <a:lvl7pPr lvl="6"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7pPr>
            <a:lvl8pPr lvl="7"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8pPr>
            <a:lvl9pPr lvl="8"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9pPr>
          </a:lstStyle>
          <a:p/>
        </p:txBody>
      </p:sp>
      <p:sp>
        <p:nvSpPr>
          <p:cNvPr id="224" name="Google Shape;224;p38"/>
          <p:cNvSpPr txBox="1"/>
          <p:nvPr>
            <p:ph idx="1" type="subTitle"/>
          </p:nvPr>
        </p:nvSpPr>
        <p:spPr>
          <a:xfrm>
            <a:off x="2307700" y="3235425"/>
            <a:ext cx="4528800" cy="475800"/>
          </a:xfrm>
          <a:prstGeom prst="rect">
            <a:avLst/>
          </a:prstGeom>
          <a:gradFill>
            <a:gsLst>
              <a:gs pos="0">
                <a:schemeClr val="dk1"/>
              </a:gs>
              <a:gs pos="100000">
                <a:schemeClr val="accent1"/>
              </a:gs>
            </a:gsLst>
            <a:lin ang="5400012" scaled="0"/>
          </a:gra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225" name="Google Shape;225;p38"/>
          <p:cNvPicPr preferRelativeResize="0"/>
          <p:nvPr/>
        </p:nvPicPr>
        <p:blipFill>
          <a:blip r:embed="rId2">
            <a:alphaModFix/>
          </a:blip>
          <a:stretch>
            <a:fillRect/>
          </a:stretch>
        </p:blipFill>
        <p:spPr>
          <a:xfrm>
            <a:off x="6301325" y="2597250"/>
            <a:ext cx="3089475" cy="2657424"/>
          </a:xfrm>
          <a:prstGeom prst="rect">
            <a:avLst/>
          </a:prstGeom>
          <a:noFill/>
          <a:ln>
            <a:noFill/>
          </a:ln>
        </p:spPr>
      </p:pic>
      <p:pic>
        <p:nvPicPr>
          <p:cNvPr id="226" name="Google Shape;226;p38"/>
          <p:cNvPicPr preferRelativeResize="0"/>
          <p:nvPr/>
        </p:nvPicPr>
        <p:blipFill>
          <a:blip r:embed="rId2">
            <a:alphaModFix/>
          </a:blip>
          <a:stretch>
            <a:fillRect/>
          </a:stretch>
        </p:blipFill>
        <p:spPr>
          <a:xfrm rot="10800000">
            <a:off x="-230045" y="-104985"/>
            <a:ext cx="3089475" cy="2657424"/>
          </a:xfrm>
          <a:prstGeom prst="rect">
            <a:avLst/>
          </a:prstGeom>
          <a:noFill/>
          <a:ln>
            <a:noFill/>
          </a:ln>
        </p:spPr>
      </p:pic>
      <p:pic>
        <p:nvPicPr>
          <p:cNvPr id="227" name="Google Shape;227;p38"/>
          <p:cNvPicPr preferRelativeResize="0"/>
          <p:nvPr/>
        </p:nvPicPr>
        <p:blipFill>
          <a:blip r:embed="rId3">
            <a:alphaModFix/>
          </a:blip>
          <a:stretch>
            <a:fillRect/>
          </a:stretch>
        </p:blipFill>
        <p:spPr>
          <a:xfrm rot="10800000">
            <a:off x="6764202" y="-62075"/>
            <a:ext cx="2394148" cy="868600"/>
          </a:xfrm>
          <a:prstGeom prst="rect">
            <a:avLst/>
          </a:prstGeom>
          <a:noFill/>
          <a:ln>
            <a:noFill/>
          </a:ln>
        </p:spPr>
      </p:pic>
      <p:pic>
        <p:nvPicPr>
          <p:cNvPr id="228" name="Google Shape;228;p38"/>
          <p:cNvPicPr preferRelativeResize="0"/>
          <p:nvPr/>
        </p:nvPicPr>
        <p:blipFill>
          <a:blip r:embed="rId4">
            <a:alphaModFix/>
          </a:blip>
          <a:stretch>
            <a:fillRect/>
          </a:stretch>
        </p:blipFill>
        <p:spPr>
          <a:xfrm flipH="1" rot="5400000">
            <a:off x="67464" y="3631889"/>
            <a:ext cx="1444150" cy="15790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9" name="Shape 229"/>
        <p:cNvGrpSpPr/>
        <p:nvPr/>
      </p:nvGrpSpPr>
      <p:grpSpPr>
        <a:xfrm>
          <a:off x="0" y="0"/>
          <a:ext cx="0" cy="0"/>
          <a:chOff x="0" y="0"/>
          <a:chExt cx="0" cy="0"/>
        </a:xfrm>
      </p:grpSpPr>
      <p:pic>
        <p:nvPicPr>
          <p:cNvPr id="230" name="Google Shape;230;p39"/>
          <p:cNvPicPr preferRelativeResize="0"/>
          <p:nvPr/>
        </p:nvPicPr>
        <p:blipFill>
          <a:blip r:embed="rId2">
            <a:alphaModFix/>
          </a:blip>
          <a:stretch>
            <a:fillRect/>
          </a:stretch>
        </p:blipFill>
        <p:spPr>
          <a:xfrm rot="10800000">
            <a:off x="-68063" y="-116754"/>
            <a:ext cx="3148524" cy="1142275"/>
          </a:xfrm>
          <a:prstGeom prst="rect">
            <a:avLst/>
          </a:prstGeom>
          <a:noFill/>
          <a:ln>
            <a:noFill/>
          </a:ln>
        </p:spPr>
      </p:pic>
      <p:sp>
        <p:nvSpPr>
          <p:cNvPr id="231" name="Google Shape;231;p39"/>
          <p:cNvSpPr txBox="1"/>
          <p:nvPr>
            <p:ph type="title"/>
          </p:nvPr>
        </p:nvSpPr>
        <p:spPr>
          <a:xfrm>
            <a:off x="713225" y="3653599"/>
            <a:ext cx="5299800" cy="9504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2" name="Google Shape;232;p39"/>
          <p:cNvSpPr txBox="1"/>
          <p:nvPr>
            <p:ph hasCustomPrompt="1" idx="2" type="title"/>
          </p:nvPr>
        </p:nvSpPr>
        <p:spPr>
          <a:xfrm>
            <a:off x="7198375" y="539500"/>
            <a:ext cx="1232400" cy="81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65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33" name="Google Shape;233;p39"/>
          <p:cNvSpPr/>
          <p:nvPr>
            <p:ph idx="3" type="pic"/>
          </p:nvPr>
        </p:nvSpPr>
        <p:spPr>
          <a:xfrm>
            <a:off x="713225" y="539500"/>
            <a:ext cx="4019400" cy="2667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4" name="Shape 234"/>
        <p:cNvGrpSpPr/>
        <p:nvPr/>
      </p:nvGrpSpPr>
      <p:grpSpPr>
        <a:xfrm>
          <a:off x="0" y="0"/>
          <a:ext cx="0" cy="0"/>
          <a:chOff x="0" y="0"/>
          <a:chExt cx="0" cy="0"/>
        </a:xfrm>
      </p:grpSpPr>
      <p:sp>
        <p:nvSpPr>
          <p:cNvPr id="235" name="Google Shape;23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6" name="Google Shape;236;p40"/>
          <p:cNvSpPr txBox="1"/>
          <p:nvPr>
            <p:ph idx="1" type="body"/>
          </p:nvPr>
        </p:nvSpPr>
        <p:spPr>
          <a:xfrm>
            <a:off x="720000" y="1116765"/>
            <a:ext cx="7704000" cy="3028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pic>
        <p:nvPicPr>
          <p:cNvPr id="237" name="Google Shape;237;p40"/>
          <p:cNvPicPr preferRelativeResize="0"/>
          <p:nvPr/>
        </p:nvPicPr>
        <p:blipFill>
          <a:blip r:embed="rId2">
            <a:alphaModFix/>
          </a:blip>
          <a:stretch>
            <a:fillRect/>
          </a:stretch>
        </p:blipFill>
        <p:spPr>
          <a:xfrm>
            <a:off x="6459801" y="4255550"/>
            <a:ext cx="2766374" cy="1004975"/>
          </a:xfrm>
          <a:prstGeom prst="rect">
            <a:avLst/>
          </a:prstGeom>
          <a:noFill/>
          <a:ln>
            <a:noFill/>
          </a:ln>
        </p:spPr>
      </p:pic>
      <p:pic>
        <p:nvPicPr>
          <p:cNvPr id="238" name="Google Shape;238;p40"/>
          <p:cNvPicPr preferRelativeResize="0"/>
          <p:nvPr/>
        </p:nvPicPr>
        <p:blipFill>
          <a:blip r:embed="rId3">
            <a:alphaModFix/>
          </a:blip>
          <a:stretch>
            <a:fillRect/>
          </a:stretch>
        </p:blipFill>
        <p:spPr>
          <a:xfrm rot="5400000">
            <a:off x="7817526" y="2860650"/>
            <a:ext cx="2291348" cy="6903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9" name="Shape 239"/>
        <p:cNvGrpSpPr/>
        <p:nvPr/>
      </p:nvGrpSpPr>
      <p:grpSpPr>
        <a:xfrm>
          <a:off x="0" y="0"/>
          <a:ext cx="0" cy="0"/>
          <a:chOff x="0" y="0"/>
          <a:chExt cx="0" cy="0"/>
        </a:xfrm>
      </p:grpSpPr>
      <p:sp>
        <p:nvSpPr>
          <p:cNvPr id="240" name="Google Shape;24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41"/>
          <p:cNvSpPr txBox="1"/>
          <p:nvPr>
            <p:ph idx="1" type="subTitle"/>
          </p:nvPr>
        </p:nvSpPr>
        <p:spPr>
          <a:xfrm>
            <a:off x="5339776"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2" name="Google Shape;242;p41"/>
          <p:cNvSpPr txBox="1"/>
          <p:nvPr>
            <p:ph idx="2" type="subTitle"/>
          </p:nvPr>
        </p:nvSpPr>
        <p:spPr>
          <a:xfrm>
            <a:off x="1827102"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3" name="Google Shape;243;p41"/>
          <p:cNvSpPr txBox="1"/>
          <p:nvPr>
            <p:ph idx="3" type="subTitle"/>
          </p:nvPr>
        </p:nvSpPr>
        <p:spPr>
          <a:xfrm>
            <a:off x="1827102"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41"/>
          <p:cNvSpPr txBox="1"/>
          <p:nvPr>
            <p:ph idx="4" type="subTitle"/>
          </p:nvPr>
        </p:nvSpPr>
        <p:spPr>
          <a:xfrm>
            <a:off x="5339777"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45" name="Google Shape;245;p41"/>
          <p:cNvPicPr preferRelativeResize="0"/>
          <p:nvPr/>
        </p:nvPicPr>
        <p:blipFill>
          <a:blip r:embed="rId2">
            <a:alphaModFix/>
          </a:blip>
          <a:stretch>
            <a:fillRect/>
          </a:stretch>
        </p:blipFill>
        <p:spPr>
          <a:xfrm rot="10800000">
            <a:off x="3173175" y="4603999"/>
            <a:ext cx="2663675" cy="802500"/>
          </a:xfrm>
          <a:prstGeom prst="rect">
            <a:avLst/>
          </a:prstGeom>
          <a:noFill/>
          <a:ln>
            <a:noFill/>
          </a:ln>
        </p:spPr>
      </p:pic>
      <p:pic>
        <p:nvPicPr>
          <p:cNvPr id="246" name="Google Shape;246;p41"/>
          <p:cNvPicPr preferRelativeResize="0"/>
          <p:nvPr/>
        </p:nvPicPr>
        <p:blipFill>
          <a:blip r:embed="rId3">
            <a:alphaModFix/>
          </a:blip>
          <a:stretch>
            <a:fillRect/>
          </a:stretch>
        </p:blipFill>
        <p:spPr>
          <a:xfrm flipH="1" rot="5400000">
            <a:off x="683951" y="-526449"/>
            <a:ext cx="434275" cy="1802174"/>
          </a:xfrm>
          <a:prstGeom prst="rect">
            <a:avLst/>
          </a:prstGeom>
          <a:noFill/>
          <a:ln>
            <a:noFill/>
          </a:ln>
        </p:spPr>
      </p:pic>
      <p:pic>
        <p:nvPicPr>
          <p:cNvPr id="247" name="Google Shape;247;p41"/>
          <p:cNvPicPr preferRelativeResize="0"/>
          <p:nvPr/>
        </p:nvPicPr>
        <p:blipFill>
          <a:blip r:embed="rId4">
            <a:alphaModFix/>
          </a:blip>
          <a:stretch>
            <a:fillRect/>
          </a:stretch>
        </p:blipFill>
        <p:spPr>
          <a:xfrm rot="5400000">
            <a:off x="7707598" y="248850"/>
            <a:ext cx="2082701" cy="15850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8" name="Shape 248"/>
        <p:cNvGrpSpPr/>
        <p:nvPr/>
      </p:nvGrpSpPr>
      <p:grpSpPr>
        <a:xfrm>
          <a:off x="0" y="0"/>
          <a:ext cx="0" cy="0"/>
          <a:chOff x="0" y="0"/>
          <a:chExt cx="0" cy="0"/>
        </a:xfrm>
      </p:grpSpPr>
      <p:sp>
        <p:nvSpPr>
          <p:cNvPr id="249" name="Google Shape;24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50" name="Google Shape;250;p42"/>
          <p:cNvPicPr preferRelativeResize="0"/>
          <p:nvPr/>
        </p:nvPicPr>
        <p:blipFill>
          <a:blip r:embed="rId2">
            <a:alphaModFix/>
          </a:blip>
          <a:stretch>
            <a:fillRect/>
          </a:stretch>
        </p:blipFill>
        <p:spPr>
          <a:xfrm flipH="1">
            <a:off x="97352" y="2513599"/>
            <a:ext cx="473875" cy="2629901"/>
          </a:xfrm>
          <a:prstGeom prst="rect">
            <a:avLst/>
          </a:prstGeom>
          <a:noFill/>
          <a:ln>
            <a:noFill/>
          </a:ln>
        </p:spPr>
      </p:pic>
      <p:pic>
        <p:nvPicPr>
          <p:cNvPr id="251" name="Google Shape;251;p42"/>
          <p:cNvPicPr preferRelativeResize="0"/>
          <p:nvPr/>
        </p:nvPicPr>
        <p:blipFill>
          <a:blip r:embed="rId3">
            <a:alphaModFix/>
          </a:blip>
          <a:stretch>
            <a:fillRect/>
          </a:stretch>
        </p:blipFill>
        <p:spPr>
          <a:xfrm rot="5400000">
            <a:off x="7491269" y="330700"/>
            <a:ext cx="3197970" cy="2433750"/>
          </a:xfrm>
          <a:prstGeom prst="rect">
            <a:avLst/>
          </a:prstGeom>
          <a:noFill/>
          <a:ln>
            <a:noFill/>
          </a:ln>
        </p:spPr>
      </p:pic>
      <p:sp>
        <p:nvSpPr>
          <p:cNvPr id="252" name="Google Shape;252;p42"/>
          <p:cNvSpPr/>
          <p:nvPr/>
        </p:nvSpPr>
        <p:spPr>
          <a:xfrm>
            <a:off x="275180" y="2216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275180" y="1940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p:nvPr/>
        </p:nvSpPr>
        <p:spPr>
          <a:xfrm>
            <a:off x="275180" y="1664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a:off x="275180" y="1388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p:nvPr/>
        </p:nvSpPr>
        <p:spPr>
          <a:xfrm>
            <a:off x="8621355" y="24143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a:off x="8621355" y="21384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p:nvPr/>
        </p:nvSpPr>
        <p:spPr>
          <a:xfrm>
            <a:off x="8621355" y="18625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9" name="Shape 259"/>
        <p:cNvGrpSpPr/>
        <p:nvPr/>
      </p:nvGrpSpPr>
      <p:grpSpPr>
        <a:xfrm>
          <a:off x="0" y="0"/>
          <a:ext cx="0" cy="0"/>
          <a:chOff x="0" y="0"/>
          <a:chExt cx="0" cy="0"/>
        </a:xfrm>
      </p:grpSpPr>
      <p:sp>
        <p:nvSpPr>
          <p:cNvPr id="260" name="Google Shape;260;p43"/>
          <p:cNvSpPr txBox="1"/>
          <p:nvPr>
            <p:ph type="title"/>
          </p:nvPr>
        </p:nvSpPr>
        <p:spPr>
          <a:xfrm>
            <a:off x="713225" y="1182575"/>
            <a:ext cx="47304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43"/>
          <p:cNvSpPr txBox="1"/>
          <p:nvPr>
            <p:ph idx="1" type="subTitle"/>
          </p:nvPr>
        </p:nvSpPr>
        <p:spPr>
          <a:xfrm>
            <a:off x="713225" y="1897825"/>
            <a:ext cx="4730400" cy="206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262" name="Google Shape;262;p43"/>
          <p:cNvSpPr/>
          <p:nvPr>
            <p:ph idx="2" type="pic"/>
          </p:nvPr>
        </p:nvSpPr>
        <p:spPr>
          <a:xfrm>
            <a:off x="5644925" y="1074750"/>
            <a:ext cx="2787000" cy="29940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pic>
        <p:nvPicPr>
          <p:cNvPr id="263" name="Google Shape;263;p43"/>
          <p:cNvPicPr preferRelativeResize="0"/>
          <p:nvPr/>
        </p:nvPicPr>
        <p:blipFill>
          <a:blip r:embed="rId2">
            <a:alphaModFix/>
          </a:blip>
          <a:stretch>
            <a:fillRect/>
          </a:stretch>
        </p:blipFill>
        <p:spPr>
          <a:xfrm>
            <a:off x="-29526" y="4436648"/>
            <a:ext cx="2202975" cy="800314"/>
          </a:xfrm>
          <a:prstGeom prst="rect">
            <a:avLst/>
          </a:prstGeom>
          <a:noFill/>
          <a:ln>
            <a:noFill/>
          </a:ln>
        </p:spPr>
      </p:pic>
      <p:pic>
        <p:nvPicPr>
          <p:cNvPr id="264" name="Google Shape;264;p43"/>
          <p:cNvPicPr preferRelativeResize="0"/>
          <p:nvPr/>
        </p:nvPicPr>
        <p:blipFill>
          <a:blip r:embed="rId3">
            <a:alphaModFix/>
          </a:blip>
          <a:stretch>
            <a:fillRect/>
          </a:stretch>
        </p:blipFill>
        <p:spPr>
          <a:xfrm flipH="1">
            <a:off x="6941021" y="-103179"/>
            <a:ext cx="2202979" cy="16765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5" name="Shape 265"/>
        <p:cNvGrpSpPr/>
        <p:nvPr/>
      </p:nvGrpSpPr>
      <p:grpSpPr>
        <a:xfrm>
          <a:off x="0" y="0"/>
          <a:ext cx="0" cy="0"/>
          <a:chOff x="0" y="0"/>
          <a:chExt cx="0" cy="0"/>
        </a:xfrm>
      </p:grpSpPr>
      <p:sp>
        <p:nvSpPr>
          <p:cNvPr id="266" name="Google Shape;266;p44"/>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7" name="Shape 267"/>
        <p:cNvGrpSpPr/>
        <p:nvPr/>
      </p:nvGrpSpPr>
      <p:grpSpPr>
        <a:xfrm>
          <a:off x="0" y="0"/>
          <a:ext cx="0" cy="0"/>
          <a:chOff x="0" y="0"/>
          <a:chExt cx="0" cy="0"/>
        </a:xfrm>
      </p:grpSpPr>
      <p:sp>
        <p:nvSpPr>
          <p:cNvPr id="268" name="Google Shape;268;p45"/>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5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9" name="Google Shape;269;p45"/>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0" name="Shape 270"/>
        <p:cNvGrpSpPr/>
        <p:nvPr/>
      </p:nvGrpSpPr>
      <p:grpSpPr>
        <a:xfrm>
          <a:off x="0" y="0"/>
          <a:ext cx="0" cy="0"/>
          <a:chOff x="0" y="0"/>
          <a:chExt cx="0" cy="0"/>
        </a:xfrm>
      </p:grpSpPr>
      <p:sp>
        <p:nvSpPr>
          <p:cNvPr id="271" name="Google Shape;271;p46"/>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2" name="Shape 272"/>
        <p:cNvGrpSpPr/>
        <p:nvPr/>
      </p:nvGrpSpPr>
      <p:grpSpPr>
        <a:xfrm>
          <a:off x="0" y="0"/>
          <a:ext cx="0" cy="0"/>
          <a:chOff x="0" y="0"/>
          <a:chExt cx="0" cy="0"/>
        </a:xfrm>
      </p:grpSpPr>
      <p:sp>
        <p:nvSpPr>
          <p:cNvPr id="273" name="Google Shape;273;p47"/>
          <p:cNvSpPr txBox="1"/>
          <p:nvPr>
            <p:ph hasCustomPrompt="1" type="title"/>
          </p:nvPr>
        </p:nvSpPr>
        <p:spPr>
          <a:xfrm>
            <a:off x="713225" y="2402275"/>
            <a:ext cx="7717500" cy="1252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4" name="Google Shape;274;p47"/>
          <p:cNvSpPr txBox="1"/>
          <p:nvPr>
            <p:ph idx="1" type="subTitle"/>
          </p:nvPr>
        </p:nvSpPr>
        <p:spPr>
          <a:xfrm>
            <a:off x="2350200" y="3800525"/>
            <a:ext cx="4443600" cy="49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275" name="Google Shape;275;p47"/>
          <p:cNvPicPr preferRelativeResize="0"/>
          <p:nvPr/>
        </p:nvPicPr>
        <p:blipFill rotWithShape="1">
          <a:blip r:embed="rId2">
            <a:alphaModFix/>
          </a:blip>
          <a:srcRect b="-2107" l="7095" r="1937" t="41187"/>
          <a:stretch/>
        </p:blipFill>
        <p:spPr>
          <a:xfrm flipH="1">
            <a:off x="2" y="-332500"/>
            <a:ext cx="5278648" cy="2452724"/>
          </a:xfrm>
          <a:prstGeom prst="rect">
            <a:avLst/>
          </a:prstGeom>
          <a:noFill/>
          <a:ln>
            <a:noFill/>
          </a:ln>
        </p:spPr>
      </p:pic>
      <p:pic>
        <p:nvPicPr>
          <p:cNvPr id="276" name="Google Shape;276;p47"/>
          <p:cNvPicPr preferRelativeResize="0"/>
          <p:nvPr/>
        </p:nvPicPr>
        <p:blipFill>
          <a:blip r:embed="rId3">
            <a:alphaModFix/>
          </a:blip>
          <a:stretch>
            <a:fillRect/>
          </a:stretch>
        </p:blipFill>
        <p:spPr>
          <a:xfrm rot="5400000">
            <a:off x="6277325" y="-1137475"/>
            <a:ext cx="1840876" cy="406267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7" name="Shape 27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8" name="Shape 278"/>
        <p:cNvGrpSpPr/>
        <p:nvPr/>
      </p:nvGrpSpPr>
      <p:grpSpPr>
        <a:xfrm>
          <a:off x="0" y="0"/>
          <a:ext cx="0" cy="0"/>
          <a:chOff x="0" y="0"/>
          <a:chExt cx="0" cy="0"/>
        </a:xfrm>
      </p:grpSpPr>
      <p:sp>
        <p:nvSpPr>
          <p:cNvPr id="279" name="Google Shape;279;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0" name="Google Shape;280;p49"/>
          <p:cNvSpPr txBox="1"/>
          <p:nvPr>
            <p:ph hasCustomPrompt="1" idx="2" type="title"/>
          </p:nvPr>
        </p:nvSpPr>
        <p:spPr>
          <a:xfrm>
            <a:off x="2908200" y="129157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1" name="Google Shape;281;p49"/>
          <p:cNvSpPr txBox="1"/>
          <p:nvPr>
            <p:ph hasCustomPrompt="1" idx="3" type="title"/>
          </p:nvPr>
        </p:nvSpPr>
        <p:spPr>
          <a:xfrm>
            <a:off x="2908200" y="250593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2" name="Google Shape;282;p49"/>
          <p:cNvSpPr txBox="1"/>
          <p:nvPr>
            <p:ph hasCustomPrompt="1" idx="4" type="title"/>
          </p:nvPr>
        </p:nvSpPr>
        <p:spPr>
          <a:xfrm>
            <a:off x="2908200" y="3720298"/>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3" name="Google Shape;283;p49"/>
          <p:cNvSpPr txBox="1"/>
          <p:nvPr>
            <p:ph hasCustomPrompt="1" idx="5" type="title"/>
          </p:nvPr>
        </p:nvSpPr>
        <p:spPr>
          <a:xfrm>
            <a:off x="5504575" y="250593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4" name="Google Shape;284;p49"/>
          <p:cNvSpPr txBox="1"/>
          <p:nvPr>
            <p:ph hasCustomPrompt="1" idx="6" type="title"/>
          </p:nvPr>
        </p:nvSpPr>
        <p:spPr>
          <a:xfrm>
            <a:off x="5504575" y="129157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5" name="Google Shape;285;p49"/>
          <p:cNvSpPr txBox="1"/>
          <p:nvPr>
            <p:ph hasCustomPrompt="1" idx="7" type="title"/>
          </p:nvPr>
        </p:nvSpPr>
        <p:spPr>
          <a:xfrm>
            <a:off x="5504575" y="372029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6" name="Google Shape;286;p49"/>
          <p:cNvSpPr txBox="1"/>
          <p:nvPr>
            <p:ph idx="1" type="subTitle"/>
          </p:nvPr>
        </p:nvSpPr>
        <p:spPr>
          <a:xfrm>
            <a:off x="720000" y="1723169"/>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7" name="Google Shape;287;p49"/>
          <p:cNvSpPr txBox="1"/>
          <p:nvPr>
            <p:ph idx="8" type="subTitle"/>
          </p:nvPr>
        </p:nvSpPr>
        <p:spPr>
          <a:xfrm>
            <a:off x="720000" y="4146775"/>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8" name="Google Shape;288;p49"/>
          <p:cNvSpPr txBox="1"/>
          <p:nvPr>
            <p:ph idx="9" type="subTitle"/>
          </p:nvPr>
        </p:nvSpPr>
        <p:spPr>
          <a:xfrm>
            <a:off x="5504575" y="1723169"/>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9" name="Google Shape;289;p49"/>
          <p:cNvSpPr txBox="1"/>
          <p:nvPr>
            <p:ph idx="13" type="subTitle"/>
          </p:nvPr>
        </p:nvSpPr>
        <p:spPr>
          <a:xfrm>
            <a:off x="720000" y="2934972"/>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p49"/>
          <p:cNvSpPr txBox="1"/>
          <p:nvPr>
            <p:ph idx="14" type="subTitle"/>
          </p:nvPr>
        </p:nvSpPr>
        <p:spPr>
          <a:xfrm>
            <a:off x="5504575" y="2934972"/>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1" name="Google Shape;291;p49"/>
          <p:cNvSpPr txBox="1"/>
          <p:nvPr>
            <p:ph idx="15" type="subTitle"/>
          </p:nvPr>
        </p:nvSpPr>
        <p:spPr>
          <a:xfrm>
            <a:off x="5504575" y="4146775"/>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92" name="Google Shape;292;p49"/>
          <p:cNvPicPr preferRelativeResize="0"/>
          <p:nvPr/>
        </p:nvPicPr>
        <p:blipFill>
          <a:blip r:embed="rId2">
            <a:alphaModFix/>
          </a:blip>
          <a:stretch>
            <a:fillRect/>
          </a:stretch>
        </p:blipFill>
        <p:spPr>
          <a:xfrm flipH="1" rot="10800000">
            <a:off x="8424002" y="-1"/>
            <a:ext cx="473875" cy="2629901"/>
          </a:xfrm>
          <a:prstGeom prst="rect">
            <a:avLst/>
          </a:prstGeom>
          <a:noFill/>
          <a:ln>
            <a:noFill/>
          </a:ln>
        </p:spPr>
      </p:pic>
      <p:pic>
        <p:nvPicPr>
          <p:cNvPr id="293" name="Google Shape;293;p49"/>
          <p:cNvPicPr preferRelativeResize="0"/>
          <p:nvPr/>
        </p:nvPicPr>
        <p:blipFill>
          <a:blip r:embed="rId3">
            <a:alphaModFix/>
          </a:blip>
          <a:stretch>
            <a:fillRect/>
          </a:stretch>
        </p:blipFill>
        <p:spPr>
          <a:xfrm rot="-5400000">
            <a:off x="-817267" y="711112"/>
            <a:ext cx="2367752" cy="9383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94" name="Shape 294"/>
        <p:cNvGrpSpPr/>
        <p:nvPr/>
      </p:nvGrpSpPr>
      <p:grpSpPr>
        <a:xfrm>
          <a:off x="0" y="0"/>
          <a:ext cx="0" cy="0"/>
          <a:chOff x="0" y="0"/>
          <a:chExt cx="0" cy="0"/>
        </a:xfrm>
      </p:grpSpPr>
      <p:sp>
        <p:nvSpPr>
          <p:cNvPr id="295" name="Google Shape;295;p50"/>
          <p:cNvSpPr txBox="1"/>
          <p:nvPr>
            <p:ph idx="1" type="subTitle"/>
          </p:nvPr>
        </p:nvSpPr>
        <p:spPr>
          <a:xfrm>
            <a:off x="1392400" y="2068575"/>
            <a:ext cx="3195300" cy="178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AutoNum type="arabicPeriod"/>
              <a:defRPr/>
            </a:lvl1pPr>
            <a:lvl2pPr lvl="1" algn="ctr">
              <a:lnSpc>
                <a:spcPct val="100000"/>
              </a:lnSpc>
              <a:spcBef>
                <a:spcPts val="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296" name="Google Shape;296;p50"/>
          <p:cNvSpPr/>
          <p:nvPr>
            <p:ph idx="2" type="pic"/>
          </p:nvPr>
        </p:nvSpPr>
        <p:spPr>
          <a:xfrm>
            <a:off x="4857450" y="1318425"/>
            <a:ext cx="2751900" cy="3285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
        <p:nvSpPr>
          <p:cNvPr id="297" name="Google Shape;29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98" name="Google Shape;298;p50"/>
          <p:cNvPicPr preferRelativeResize="0"/>
          <p:nvPr/>
        </p:nvPicPr>
        <p:blipFill>
          <a:blip r:embed="rId2">
            <a:alphaModFix/>
          </a:blip>
          <a:stretch>
            <a:fillRect/>
          </a:stretch>
        </p:blipFill>
        <p:spPr>
          <a:xfrm rot="10800000">
            <a:off x="107199" y="0"/>
            <a:ext cx="906850" cy="2160674"/>
          </a:xfrm>
          <a:prstGeom prst="rect">
            <a:avLst/>
          </a:prstGeom>
          <a:noFill/>
          <a:ln>
            <a:noFill/>
          </a:ln>
        </p:spPr>
      </p:pic>
      <p:grpSp>
        <p:nvGrpSpPr>
          <p:cNvPr id="299" name="Google Shape;299;p50"/>
          <p:cNvGrpSpPr/>
          <p:nvPr/>
        </p:nvGrpSpPr>
        <p:grpSpPr>
          <a:xfrm>
            <a:off x="654118" y="2439450"/>
            <a:ext cx="118200" cy="945900"/>
            <a:chOff x="296218" y="588625"/>
            <a:chExt cx="118200" cy="945900"/>
          </a:xfrm>
        </p:grpSpPr>
        <p:sp>
          <p:nvSpPr>
            <p:cNvPr id="300" name="Google Shape;300;p50"/>
            <p:cNvSpPr/>
            <p:nvPr/>
          </p:nvSpPr>
          <p:spPr>
            <a:xfrm>
              <a:off x="296218" y="14163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0"/>
            <p:cNvSpPr/>
            <p:nvPr/>
          </p:nvSpPr>
          <p:spPr>
            <a:xfrm>
              <a:off x="296218" y="11404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0"/>
            <p:cNvSpPr/>
            <p:nvPr/>
          </p:nvSpPr>
          <p:spPr>
            <a:xfrm>
              <a:off x="296218" y="8645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0"/>
            <p:cNvSpPr/>
            <p:nvPr/>
          </p:nvSpPr>
          <p:spPr>
            <a:xfrm>
              <a:off x="296218" y="5886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 name="Google Shape;304;p50"/>
          <p:cNvPicPr preferRelativeResize="0"/>
          <p:nvPr/>
        </p:nvPicPr>
        <p:blipFill>
          <a:blip r:embed="rId3">
            <a:alphaModFix/>
          </a:blip>
          <a:stretch>
            <a:fillRect/>
          </a:stretch>
        </p:blipFill>
        <p:spPr>
          <a:xfrm flipH="1">
            <a:off x="6615335" y="4299625"/>
            <a:ext cx="2548351" cy="925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5" name="Shape 305"/>
        <p:cNvGrpSpPr/>
        <p:nvPr/>
      </p:nvGrpSpPr>
      <p:grpSpPr>
        <a:xfrm>
          <a:off x="0" y="0"/>
          <a:ext cx="0" cy="0"/>
          <a:chOff x="0" y="0"/>
          <a:chExt cx="0" cy="0"/>
        </a:xfrm>
      </p:grpSpPr>
      <p:sp>
        <p:nvSpPr>
          <p:cNvPr id="306" name="Google Shape;30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7" name="Google Shape;307;p51"/>
          <p:cNvSpPr txBox="1"/>
          <p:nvPr>
            <p:ph idx="1" type="subTitle"/>
          </p:nvPr>
        </p:nvSpPr>
        <p:spPr>
          <a:xfrm>
            <a:off x="872425"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8" name="Google Shape;308;p51"/>
          <p:cNvSpPr txBox="1"/>
          <p:nvPr>
            <p:ph idx="2" type="subTitle"/>
          </p:nvPr>
        </p:nvSpPr>
        <p:spPr>
          <a:xfrm>
            <a:off x="3419277" y="3152589"/>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9" name="Google Shape;309;p51"/>
          <p:cNvSpPr txBox="1"/>
          <p:nvPr>
            <p:ph idx="3" type="subTitle"/>
          </p:nvPr>
        </p:nvSpPr>
        <p:spPr>
          <a:xfrm>
            <a:off x="5966073"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0" name="Google Shape;310;p51"/>
          <p:cNvSpPr txBox="1"/>
          <p:nvPr>
            <p:ph idx="4" type="subTitle"/>
          </p:nvPr>
        </p:nvSpPr>
        <p:spPr>
          <a:xfrm>
            <a:off x="872425"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1" name="Google Shape;311;p51"/>
          <p:cNvSpPr txBox="1"/>
          <p:nvPr>
            <p:ph idx="5" type="subTitle"/>
          </p:nvPr>
        </p:nvSpPr>
        <p:spPr>
          <a:xfrm>
            <a:off x="3419275" y="2732418"/>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2" name="Google Shape;312;p51"/>
          <p:cNvSpPr txBox="1"/>
          <p:nvPr>
            <p:ph idx="6" type="subTitle"/>
          </p:nvPr>
        </p:nvSpPr>
        <p:spPr>
          <a:xfrm>
            <a:off x="5966069"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3" name="Google Shape;313;p51"/>
          <p:cNvGrpSpPr/>
          <p:nvPr/>
        </p:nvGrpSpPr>
        <p:grpSpPr>
          <a:xfrm>
            <a:off x="296218" y="3386900"/>
            <a:ext cx="118200" cy="945900"/>
            <a:chOff x="296218" y="3386900"/>
            <a:chExt cx="118200" cy="945900"/>
          </a:xfrm>
        </p:grpSpPr>
        <p:sp>
          <p:nvSpPr>
            <p:cNvPr id="314" name="Google Shape;314;p51"/>
            <p:cNvSpPr/>
            <p:nvPr/>
          </p:nvSpPr>
          <p:spPr>
            <a:xfrm>
              <a:off x="296218" y="4214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1"/>
            <p:cNvSpPr/>
            <p:nvPr/>
          </p:nvSpPr>
          <p:spPr>
            <a:xfrm>
              <a:off x="296218" y="3938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1"/>
            <p:cNvSpPr/>
            <p:nvPr/>
          </p:nvSpPr>
          <p:spPr>
            <a:xfrm>
              <a:off x="296218" y="3662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1"/>
            <p:cNvSpPr/>
            <p:nvPr/>
          </p:nvSpPr>
          <p:spPr>
            <a:xfrm>
              <a:off x="296218" y="3386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8" name="Google Shape;318;p51"/>
          <p:cNvPicPr preferRelativeResize="0"/>
          <p:nvPr/>
        </p:nvPicPr>
        <p:blipFill>
          <a:blip r:embed="rId2">
            <a:alphaModFix/>
          </a:blip>
          <a:stretch>
            <a:fillRect/>
          </a:stretch>
        </p:blipFill>
        <p:spPr>
          <a:xfrm rot="5400000">
            <a:off x="7741865" y="682140"/>
            <a:ext cx="2259825" cy="8955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9" name="Shape 319"/>
        <p:cNvGrpSpPr/>
        <p:nvPr/>
      </p:nvGrpSpPr>
      <p:grpSpPr>
        <a:xfrm>
          <a:off x="0" y="0"/>
          <a:ext cx="0" cy="0"/>
          <a:chOff x="0" y="0"/>
          <a:chExt cx="0" cy="0"/>
        </a:xfrm>
      </p:grpSpPr>
      <p:sp>
        <p:nvSpPr>
          <p:cNvPr id="320" name="Google Shape;32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1" name="Google Shape;321;p52"/>
          <p:cNvSpPr txBox="1"/>
          <p:nvPr>
            <p:ph idx="1" type="subTitle"/>
          </p:nvPr>
        </p:nvSpPr>
        <p:spPr>
          <a:xfrm>
            <a:off x="713225" y="1901305"/>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2" name="Google Shape;322;p52"/>
          <p:cNvSpPr txBox="1"/>
          <p:nvPr>
            <p:ph idx="2" type="subTitle"/>
          </p:nvPr>
        </p:nvSpPr>
        <p:spPr>
          <a:xfrm>
            <a:off x="4834800" y="1901305"/>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3" name="Google Shape;323;p52"/>
          <p:cNvSpPr txBox="1"/>
          <p:nvPr>
            <p:ph idx="3" type="subTitle"/>
          </p:nvPr>
        </p:nvSpPr>
        <p:spPr>
          <a:xfrm>
            <a:off x="713225" y="3260501"/>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 name="Google Shape;324;p52"/>
          <p:cNvSpPr txBox="1"/>
          <p:nvPr>
            <p:ph idx="4" type="subTitle"/>
          </p:nvPr>
        </p:nvSpPr>
        <p:spPr>
          <a:xfrm>
            <a:off x="4834800" y="3260501"/>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5" name="Google Shape;325;p52"/>
          <p:cNvSpPr txBox="1"/>
          <p:nvPr>
            <p:ph idx="5" type="subTitle"/>
          </p:nvPr>
        </p:nvSpPr>
        <p:spPr>
          <a:xfrm>
            <a:off x="713226" y="1405421"/>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52"/>
          <p:cNvSpPr txBox="1"/>
          <p:nvPr>
            <p:ph idx="6" type="subTitle"/>
          </p:nvPr>
        </p:nvSpPr>
        <p:spPr>
          <a:xfrm>
            <a:off x="713226" y="2764642"/>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52"/>
          <p:cNvSpPr txBox="1"/>
          <p:nvPr>
            <p:ph idx="7" type="subTitle"/>
          </p:nvPr>
        </p:nvSpPr>
        <p:spPr>
          <a:xfrm>
            <a:off x="4834767" y="1405421"/>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8" name="Google Shape;328;p52"/>
          <p:cNvSpPr txBox="1"/>
          <p:nvPr>
            <p:ph idx="8" type="subTitle"/>
          </p:nvPr>
        </p:nvSpPr>
        <p:spPr>
          <a:xfrm>
            <a:off x="4834767" y="2764642"/>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29" name="Google Shape;329;p52"/>
          <p:cNvPicPr preferRelativeResize="0"/>
          <p:nvPr/>
        </p:nvPicPr>
        <p:blipFill>
          <a:blip r:embed="rId2">
            <a:alphaModFix/>
          </a:blip>
          <a:stretch>
            <a:fillRect/>
          </a:stretch>
        </p:blipFill>
        <p:spPr>
          <a:xfrm flipH="1" rot="5400000">
            <a:off x="803288" y="3890814"/>
            <a:ext cx="353075" cy="1959649"/>
          </a:xfrm>
          <a:prstGeom prst="rect">
            <a:avLst/>
          </a:prstGeom>
          <a:noFill/>
          <a:ln>
            <a:noFill/>
          </a:ln>
        </p:spPr>
      </p:pic>
      <p:pic>
        <p:nvPicPr>
          <p:cNvPr id="330" name="Google Shape;330;p52"/>
          <p:cNvPicPr preferRelativeResize="0"/>
          <p:nvPr/>
        </p:nvPicPr>
        <p:blipFill>
          <a:blip r:embed="rId3">
            <a:alphaModFix/>
          </a:blip>
          <a:stretch>
            <a:fillRect/>
          </a:stretch>
        </p:blipFill>
        <p:spPr>
          <a:xfrm rot="5400000">
            <a:off x="8454947" y="3042975"/>
            <a:ext cx="1463450" cy="3122048"/>
          </a:xfrm>
          <a:prstGeom prst="rect">
            <a:avLst/>
          </a:prstGeom>
          <a:noFill/>
          <a:ln>
            <a:noFill/>
          </a:ln>
        </p:spPr>
      </p:pic>
      <p:pic>
        <p:nvPicPr>
          <p:cNvPr id="331" name="Google Shape;331;p52"/>
          <p:cNvPicPr preferRelativeResize="0"/>
          <p:nvPr/>
        </p:nvPicPr>
        <p:blipFill>
          <a:blip r:embed="rId2">
            <a:alphaModFix/>
          </a:blip>
          <a:stretch>
            <a:fillRect/>
          </a:stretch>
        </p:blipFill>
        <p:spPr>
          <a:xfrm flipH="1" rot="-5400000">
            <a:off x="7987638" y="-711336"/>
            <a:ext cx="353075" cy="1959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2" name="Shape 332"/>
        <p:cNvGrpSpPr/>
        <p:nvPr/>
      </p:nvGrpSpPr>
      <p:grpSpPr>
        <a:xfrm>
          <a:off x="0" y="0"/>
          <a:ext cx="0" cy="0"/>
          <a:chOff x="0" y="0"/>
          <a:chExt cx="0" cy="0"/>
        </a:xfrm>
      </p:grpSpPr>
      <p:sp>
        <p:nvSpPr>
          <p:cNvPr id="333" name="Google Shape;333;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4" name="Google Shape;334;p53"/>
          <p:cNvSpPr txBox="1"/>
          <p:nvPr>
            <p:ph idx="1" type="subTitle"/>
          </p:nvPr>
        </p:nvSpPr>
        <p:spPr>
          <a:xfrm>
            <a:off x="723900" y="1872394"/>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5" name="Google Shape;335;p53"/>
          <p:cNvSpPr txBox="1"/>
          <p:nvPr>
            <p:ph idx="2" type="subTitle"/>
          </p:nvPr>
        </p:nvSpPr>
        <p:spPr>
          <a:xfrm>
            <a:off x="3442650"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 name="Google Shape;336;p53"/>
          <p:cNvSpPr txBox="1"/>
          <p:nvPr>
            <p:ph idx="3" type="subTitle"/>
          </p:nvPr>
        </p:nvSpPr>
        <p:spPr>
          <a:xfrm>
            <a:off x="72390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53"/>
          <p:cNvSpPr txBox="1"/>
          <p:nvPr>
            <p:ph idx="4" type="subTitle"/>
          </p:nvPr>
        </p:nvSpPr>
        <p:spPr>
          <a:xfrm>
            <a:off x="344265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8" name="Google Shape;338;p53"/>
          <p:cNvSpPr txBox="1"/>
          <p:nvPr>
            <p:ph idx="5" type="subTitle"/>
          </p:nvPr>
        </p:nvSpPr>
        <p:spPr>
          <a:xfrm>
            <a:off x="6172072"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9" name="Google Shape;339;p53"/>
          <p:cNvSpPr txBox="1"/>
          <p:nvPr>
            <p:ph idx="6" type="subTitle"/>
          </p:nvPr>
        </p:nvSpPr>
        <p:spPr>
          <a:xfrm>
            <a:off x="6172072"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0" name="Google Shape;340;p53"/>
          <p:cNvSpPr txBox="1"/>
          <p:nvPr>
            <p:ph idx="7" type="subTitle"/>
          </p:nvPr>
        </p:nvSpPr>
        <p:spPr>
          <a:xfrm>
            <a:off x="732770" y="1222518"/>
            <a:ext cx="22494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1" name="Google Shape;341;p53"/>
          <p:cNvSpPr txBox="1"/>
          <p:nvPr>
            <p:ph idx="8" type="subTitle"/>
          </p:nvPr>
        </p:nvSpPr>
        <p:spPr>
          <a:xfrm>
            <a:off x="3447085"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2" name="Google Shape;342;p53"/>
          <p:cNvSpPr txBox="1"/>
          <p:nvPr>
            <p:ph idx="9" type="subTitle"/>
          </p:nvPr>
        </p:nvSpPr>
        <p:spPr>
          <a:xfrm>
            <a:off x="6176507"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3" name="Google Shape;343;p53"/>
          <p:cNvSpPr txBox="1"/>
          <p:nvPr>
            <p:ph idx="13" type="subTitle"/>
          </p:nvPr>
        </p:nvSpPr>
        <p:spPr>
          <a:xfrm>
            <a:off x="723900" y="3008043"/>
            <a:ext cx="2258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4" name="Google Shape;344;p53"/>
          <p:cNvSpPr txBox="1"/>
          <p:nvPr>
            <p:ph idx="14" type="subTitle"/>
          </p:nvPr>
        </p:nvSpPr>
        <p:spPr>
          <a:xfrm>
            <a:off x="3447090"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 name="Google Shape;345;p53"/>
          <p:cNvSpPr txBox="1"/>
          <p:nvPr>
            <p:ph idx="15" type="subTitle"/>
          </p:nvPr>
        </p:nvSpPr>
        <p:spPr>
          <a:xfrm>
            <a:off x="6176509"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46" name="Google Shape;346;p53"/>
          <p:cNvPicPr preferRelativeResize="0"/>
          <p:nvPr/>
        </p:nvPicPr>
        <p:blipFill>
          <a:blip r:embed="rId2">
            <a:alphaModFix/>
          </a:blip>
          <a:stretch>
            <a:fillRect/>
          </a:stretch>
        </p:blipFill>
        <p:spPr>
          <a:xfrm rot="-5400000">
            <a:off x="7833038" y="-845700"/>
            <a:ext cx="750525" cy="2373749"/>
          </a:xfrm>
          <a:prstGeom prst="rect">
            <a:avLst/>
          </a:prstGeom>
          <a:noFill/>
          <a:ln>
            <a:noFill/>
          </a:ln>
        </p:spPr>
      </p:pic>
      <p:pic>
        <p:nvPicPr>
          <p:cNvPr id="347" name="Google Shape;347;p53"/>
          <p:cNvPicPr preferRelativeResize="0"/>
          <p:nvPr/>
        </p:nvPicPr>
        <p:blipFill rotWithShape="1">
          <a:blip r:embed="rId3">
            <a:alphaModFix/>
          </a:blip>
          <a:srcRect b="51" l="0" r="29403" t="71078"/>
          <a:stretch/>
        </p:blipFill>
        <p:spPr>
          <a:xfrm>
            <a:off x="-412577" y="0"/>
            <a:ext cx="2027650" cy="72462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8" name="Shape 348"/>
        <p:cNvGrpSpPr/>
        <p:nvPr/>
      </p:nvGrpSpPr>
      <p:grpSpPr>
        <a:xfrm>
          <a:off x="0" y="0"/>
          <a:ext cx="0" cy="0"/>
          <a:chOff x="0" y="0"/>
          <a:chExt cx="0" cy="0"/>
        </a:xfrm>
      </p:grpSpPr>
      <p:sp>
        <p:nvSpPr>
          <p:cNvPr id="349" name="Google Shape;349;p54"/>
          <p:cNvSpPr txBox="1"/>
          <p:nvPr>
            <p:ph hasCustomPrompt="1" type="title"/>
          </p:nvPr>
        </p:nvSpPr>
        <p:spPr>
          <a:xfrm>
            <a:off x="2364153" y="199992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50" name="Google Shape;350;p54"/>
          <p:cNvSpPr txBox="1"/>
          <p:nvPr>
            <p:ph idx="1" type="subTitle"/>
          </p:nvPr>
        </p:nvSpPr>
        <p:spPr>
          <a:xfrm>
            <a:off x="2364153" y="2731986"/>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51" name="Google Shape;351;p54"/>
          <p:cNvSpPr txBox="1"/>
          <p:nvPr>
            <p:ph hasCustomPrompt="1" idx="2" type="title"/>
          </p:nvPr>
        </p:nvSpPr>
        <p:spPr>
          <a:xfrm>
            <a:off x="713244" y="56377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52" name="Google Shape;352;p54"/>
          <p:cNvSpPr txBox="1"/>
          <p:nvPr>
            <p:ph idx="3" type="subTitle"/>
          </p:nvPr>
        </p:nvSpPr>
        <p:spPr>
          <a:xfrm>
            <a:off x="713244" y="1295842"/>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53" name="Google Shape;353;p54"/>
          <p:cNvSpPr txBox="1"/>
          <p:nvPr>
            <p:ph hasCustomPrompt="1" idx="4" type="title"/>
          </p:nvPr>
        </p:nvSpPr>
        <p:spPr>
          <a:xfrm>
            <a:off x="4015078" y="3436072"/>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54" name="Google Shape;354;p54"/>
          <p:cNvSpPr txBox="1"/>
          <p:nvPr>
            <p:ph idx="5" type="subTitle"/>
          </p:nvPr>
        </p:nvSpPr>
        <p:spPr>
          <a:xfrm>
            <a:off x="4015078" y="4168129"/>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spTree>
      <p:nvGrpSpPr>
        <p:cNvPr id="355" name="Shape 355"/>
        <p:cNvGrpSpPr/>
        <p:nvPr/>
      </p:nvGrpSpPr>
      <p:grpSpPr>
        <a:xfrm>
          <a:off x="0" y="0"/>
          <a:ext cx="0" cy="0"/>
          <a:chOff x="0" y="0"/>
          <a:chExt cx="0" cy="0"/>
        </a:xfrm>
      </p:grpSpPr>
      <p:sp>
        <p:nvSpPr>
          <p:cNvPr id="356" name="Google Shape;35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57" name="Google Shape;357;p55"/>
          <p:cNvPicPr preferRelativeResize="0"/>
          <p:nvPr/>
        </p:nvPicPr>
        <p:blipFill>
          <a:blip r:embed="rId2">
            <a:alphaModFix/>
          </a:blip>
          <a:stretch>
            <a:fillRect/>
          </a:stretch>
        </p:blipFill>
        <p:spPr>
          <a:xfrm flipH="1" rot="5400000">
            <a:off x="-1030649" y="740702"/>
            <a:ext cx="2465476" cy="895675"/>
          </a:xfrm>
          <a:prstGeom prst="rect">
            <a:avLst/>
          </a:prstGeom>
          <a:noFill/>
          <a:ln>
            <a:noFill/>
          </a:ln>
        </p:spPr>
      </p:pic>
      <p:pic>
        <p:nvPicPr>
          <p:cNvPr id="358" name="Google Shape;358;p55"/>
          <p:cNvPicPr preferRelativeResize="0"/>
          <p:nvPr/>
        </p:nvPicPr>
        <p:blipFill>
          <a:blip r:embed="rId3">
            <a:alphaModFix/>
          </a:blip>
          <a:stretch>
            <a:fillRect/>
          </a:stretch>
        </p:blipFill>
        <p:spPr>
          <a:xfrm flipH="1" rot="10800000">
            <a:off x="8485963" y="-510386"/>
            <a:ext cx="668900" cy="2115575"/>
          </a:xfrm>
          <a:prstGeom prst="rect">
            <a:avLst/>
          </a:prstGeom>
          <a:noFill/>
          <a:ln>
            <a:noFill/>
          </a:ln>
        </p:spPr>
      </p:pic>
      <p:pic>
        <p:nvPicPr>
          <p:cNvPr id="359" name="Google Shape;359;p55"/>
          <p:cNvPicPr preferRelativeResize="0"/>
          <p:nvPr/>
        </p:nvPicPr>
        <p:blipFill>
          <a:blip r:embed="rId4">
            <a:alphaModFix/>
          </a:blip>
          <a:stretch>
            <a:fillRect/>
          </a:stretch>
        </p:blipFill>
        <p:spPr>
          <a:xfrm>
            <a:off x="8423993" y="3239750"/>
            <a:ext cx="1741078" cy="19037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_1">
    <p:spTree>
      <p:nvGrpSpPr>
        <p:cNvPr id="360" name="Shape 360"/>
        <p:cNvGrpSpPr/>
        <p:nvPr/>
      </p:nvGrpSpPr>
      <p:grpSpPr>
        <a:xfrm>
          <a:off x="0" y="0"/>
          <a:ext cx="0" cy="0"/>
          <a:chOff x="0" y="0"/>
          <a:chExt cx="0" cy="0"/>
        </a:xfrm>
      </p:grpSpPr>
      <p:sp>
        <p:nvSpPr>
          <p:cNvPr id="361" name="Google Shape;36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62" name="Google Shape;362;p56"/>
          <p:cNvPicPr preferRelativeResize="0"/>
          <p:nvPr/>
        </p:nvPicPr>
        <p:blipFill>
          <a:blip r:embed="rId2">
            <a:alphaModFix/>
          </a:blip>
          <a:stretch>
            <a:fillRect/>
          </a:stretch>
        </p:blipFill>
        <p:spPr>
          <a:xfrm flipH="1">
            <a:off x="-455985" y="3225526"/>
            <a:ext cx="2953575" cy="2540550"/>
          </a:xfrm>
          <a:prstGeom prst="rect">
            <a:avLst/>
          </a:prstGeom>
          <a:noFill/>
          <a:ln>
            <a:noFill/>
          </a:ln>
        </p:spPr>
      </p:pic>
      <p:pic>
        <p:nvPicPr>
          <p:cNvPr id="363" name="Google Shape;363;p56"/>
          <p:cNvPicPr preferRelativeResize="0"/>
          <p:nvPr/>
        </p:nvPicPr>
        <p:blipFill>
          <a:blip r:embed="rId3">
            <a:alphaModFix/>
          </a:blip>
          <a:stretch>
            <a:fillRect/>
          </a:stretch>
        </p:blipFill>
        <p:spPr>
          <a:xfrm flipH="1" rot="-5400000">
            <a:off x="-999773" y="957875"/>
            <a:ext cx="2268199" cy="898850"/>
          </a:xfrm>
          <a:prstGeom prst="rect">
            <a:avLst/>
          </a:prstGeom>
          <a:noFill/>
          <a:ln>
            <a:noFill/>
          </a:ln>
        </p:spPr>
      </p:pic>
      <p:grpSp>
        <p:nvGrpSpPr>
          <p:cNvPr id="364" name="Google Shape;364;p56"/>
          <p:cNvGrpSpPr/>
          <p:nvPr/>
        </p:nvGrpSpPr>
        <p:grpSpPr>
          <a:xfrm>
            <a:off x="8536502" y="1"/>
            <a:ext cx="615727" cy="2138099"/>
            <a:chOff x="8536502" y="1"/>
            <a:chExt cx="615727" cy="2138099"/>
          </a:xfrm>
        </p:grpSpPr>
        <p:pic>
          <p:nvPicPr>
            <p:cNvPr id="365" name="Google Shape;365;p56"/>
            <p:cNvPicPr preferRelativeResize="0"/>
            <p:nvPr/>
          </p:nvPicPr>
          <p:blipFill rotWithShape="1">
            <a:blip r:embed="rId4">
              <a:alphaModFix/>
            </a:blip>
            <a:srcRect b="12579" l="74308" r="0" t="0"/>
            <a:stretch/>
          </p:blipFill>
          <p:spPr>
            <a:xfrm rot="10800000">
              <a:off x="8536502" y="1"/>
              <a:ext cx="615727" cy="1594549"/>
            </a:xfrm>
            <a:prstGeom prst="rect">
              <a:avLst/>
            </a:prstGeom>
            <a:noFill/>
            <a:ln>
              <a:noFill/>
            </a:ln>
          </p:spPr>
        </p:pic>
        <p:sp>
          <p:nvSpPr>
            <p:cNvPr id="366" name="Google Shape;366;p56"/>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6"/>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6"/>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69" name="Shape 369"/>
        <p:cNvGrpSpPr/>
        <p:nvPr/>
      </p:nvGrpSpPr>
      <p:grpSpPr>
        <a:xfrm>
          <a:off x="0" y="0"/>
          <a:ext cx="0" cy="0"/>
          <a:chOff x="0" y="0"/>
          <a:chExt cx="0" cy="0"/>
        </a:xfrm>
      </p:grpSpPr>
      <p:sp>
        <p:nvSpPr>
          <p:cNvPr id="370" name="Google Shape;370;p57"/>
          <p:cNvSpPr txBox="1"/>
          <p:nvPr>
            <p:ph type="title"/>
          </p:nvPr>
        </p:nvSpPr>
        <p:spPr>
          <a:xfrm>
            <a:off x="776750" y="615700"/>
            <a:ext cx="47361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7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1" name="Google Shape;371;p57"/>
          <p:cNvSpPr txBox="1"/>
          <p:nvPr>
            <p:ph idx="1" type="subTitle"/>
          </p:nvPr>
        </p:nvSpPr>
        <p:spPr>
          <a:xfrm>
            <a:off x="920750" y="1840950"/>
            <a:ext cx="4448100" cy="105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2" name="Google Shape;372;p57"/>
          <p:cNvSpPr txBox="1"/>
          <p:nvPr/>
        </p:nvSpPr>
        <p:spPr>
          <a:xfrm>
            <a:off x="671900" y="3551582"/>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ukta Mahee"/>
                <a:ea typeface="Mukta Mahee"/>
                <a:cs typeface="Mukta Mahee"/>
                <a:sym typeface="Mukta Mahee"/>
              </a:rPr>
              <a:t>CREDITS: This presentation template was created by </a:t>
            </a:r>
            <a:r>
              <a:rPr b="1" lang="en" sz="1200">
                <a:solidFill>
                  <a:schemeClr val="accent2"/>
                </a:solidFill>
                <a:uFill>
                  <a:noFill/>
                </a:uFill>
                <a:latin typeface="Mukta Mahee"/>
                <a:ea typeface="Mukta Mahee"/>
                <a:cs typeface="Mukta Mahee"/>
                <a:sym typeface="Mukta Mahee"/>
                <a:hlinkClick r:id="rId2">
                  <a:extLst>
                    <a:ext uri="{A12FA001-AC4F-418D-AE19-62706E023703}">
                      <ahyp:hlinkClr val="tx"/>
                    </a:ext>
                  </a:extLst>
                </a:hlinkClick>
              </a:rPr>
              <a:t>Slidesgo</a:t>
            </a:r>
            <a:r>
              <a:rPr lang="en" sz="1200">
                <a:solidFill>
                  <a:schemeClr val="accent2"/>
                </a:solidFill>
                <a:latin typeface="Mukta Mahee"/>
                <a:ea typeface="Mukta Mahee"/>
                <a:cs typeface="Mukta Mahee"/>
                <a:sym typeface="Mukta Mahee"/>
              </a:rPr>
              <a:t>, and includes icons by </a:t>
            </a:r>
            <a:r>
              <a:rPr b="1" lang="en" sz="1200">
                <a:solidFill>
                  <a:schemeClr val="accent2"/>
                </a:solidFill>
                <a:uFill>
                  <a:noFill/>
                </a:uFill>
                <a:latin typeface="Mukta Mahee"/>
                <a:ea typeface="Mukta Mahee"/>
                <a:cs typeface="Mukta Mahee"/>
                <a:sym typeface="Mukta Mahee"/>
                <a:hlinkClick r:id="rId3">
                  <a:extLst>
                    <a:ext uri="{A12FA001-AC4F-418D-AE19-62706E023703}">
                      <ahyp:hlinkClr val="tx"/>
                    </a:ext>
                  </a:extLst>
                </a:hlinkClick>
              </a:rPr>
              <a:t>Flaticon</a:t>
            </a:r>
            <a:r>
              <a:rPr lang="en" sz="1200">
                <a:solidFill>
                  <a:schemeClr val="accent2"/>
                </a:solidFill>
                <a:latin typeface="Mukta Mahee"/>
                <a:ea typeface="Mukta Mahee"/>
                <a:cs typeface="Mukta Mahee"/>
                <a:sym typeface="Mukta Mahee"/>
              </a:rPr>
              <a:t>, and infographics &amp; images by </a:t>
            </a:r>
            <a:r>
              <a:rPr b="1" lang="en" sz="1200">
                <a:solidFill>
                  <a:schemeClr val="accent2"/>
                </a:solidFill>
                <a:uFill>
                  <a:noFill/>
                </a:uFill>
                <a:latin typeface="Mukta Mahee"/>
                <a:ea typeface="Mukta Mahee"/>
                <a:cs typeface="Mukta Mahee"/>
                <a:sym typeface="Mukta Mahee"/>
                <a:hlinkClick r:id="rId4">
                  <a:extLst>
                    <a:ext uri="{A12FA001-AC4F-418D-AE19-62706E023703}">
                      <ahyp:hlinkClr val="tx"/>
                    </a:ext>
                  </a:extLst>
                </a:hlinkClick>
              </a:rPr>
              <a:t>Freepik</a:t>
            </a:r>
            <a:r>
              <a:rPr b="1" lang="en" sz="1200">
                <a:solidFill>
                  <a:schemeClr val="accent2"/>
                </a:solidFill>
                <a:latin typeface="Mukta Mahee"/>
                <a:ea typeface="Mukta Mahee"/>
                <a:cs typeface="Mukta Mahee"/>
                <a:sym typeface="Mukta Mahee"/>
              </a:rPr>
              <a:t> </a:t>
            </a:r>
            <a:endParaRPr b="1" sz="1200">
              <a:solidFill>
                <a:schemeClr val="accent2"/>
              </a:solidFill>
              <a:latin typeface="Mukta Mahee"/>
              <a:ea typeface="Mukta Mahee"/>
              <a:cs typeface="Mukta Mahee"/>
              <a:sym typeface="Mukta Mahee"/>
            </a:endParaRPr>
          </a:p>
        </p:txBody>
      </p:sp>
      <p:pic>
        <p:nvPicPr>
          <p:cNvPr id="373" name="Google Shape;373;p57"/>
          <p:cNvPicPr preferRelativeResize="0"/>
          <p:nvPr/>
        </p:nvPicPr>
        <p:blipFill>
          <a:blip r:embed="rId5">
            <a:alphaModFix/>
          </a:blip>
          <a:stretch>
            <a:fillRect/>
          </a:stretch>
        </p:blipFill>
        <p:spPr>
          <a:xfrm flipH="1" rot="5400000">
            <a:off x="832141" y="-908325"/>
            <a:ext cx="769491" cy="24337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74" name="Shape 374"/>
        <p:cNvGrpSpPr/>
        <p:nvPr/>
      </p:nvGrpSpPr>
      <p:grpSpPr>
        <a:xfrm>
          <a:off x="0" y="0"/>
          <a:ext cx="0" cy="0"/>
          <a:chOff x="0" y="0"/>
          <a:chExt cx="0" cy="0"/>
        </a:xfrm>
      </p:grpSpPr>
      <p:pic>
        <p:nvPicPr>
          <p:cNvPr id="375" name="Google Shape;375;p58"/>
          <p:cNvPicPr preferRelativeResize="0"/>
          <p:nvPr/>
        </p:nvPicPr>
        <p:blipFill>
          <a:blip r:embed="rId2">
            <a:alphaModFix/>
          </a:blip>
          <a:stretch>
            <a:fillRect/>
          </a:stretch>
        </p:blipFill>
        <p:spPr>
          <a:xfrm flipH="1" rot="5400000">
            <a:off x="-967349" y="3462927"/>
            <a:ext cx="2465476" cy="895675"/>
          </a:xfrm>
          <a:prstGeom prst="rect">
            <a:avLst/>
          </a:prstGeom>
          <a:noFill/>
          <a:ln>
            <a:noFill/>
          </a:ln>
        </p:spPr>
      </p:pic>
      <p:pic>
        <p:nvPicPr>
          <p:cNvPr id="376" name="Google Shape;376;p58"/>
          <p:cNvPicPr preferRelativeResize="0"/>
          <p:nvPr/>
        </p:nvPicPr>
        <p:blipFill>
          <a:blip r:embed="rId3">
            <a:alphaModFix/>
          </a:blip>
          <a:stretch>
            <a:fillRect/>
          </a:stretch>
        </p:blipFill>
        <p:spPr>
          <a:xfrm flipH="1" rot="10800000">
            <a:off x="8475088" y="-35225"/>
            <a:ext cx="668900" cy="2115575"/>
          </a:xfrm>
          <a:prstGeom prst="rect">
            <a:avLst/>
          </a:prstGeom>
          <a:noFill/>
          <a:ln>
            <a:noFill/>
          </a:ln>
        </p:spPr>
      </p:pic>
      <p:pic>
        <p:nvPicPr>
          <p:cNvPr id="377" name="Google Shape;377;p58"/>
          <p:cNvPicPr preferRelativeResize="0"/>
          <p:nvPr/>
        </p:nvPicPr>
        <p:blipFill>
          <a:blip r:embed="rId4">
            <a:alphaModFix/>
          </a:blip>
          <a:stretch>
            <a:fillRect/>
          </a:stretch>
        </p:blipFill>
        <p:spPr>
          <a:xfrm>
            <a:off x="383368" y="4096625"/>
            <a:ext cx="1741078" cy="1903751"/>
          </a:xfrm>
          <a:prstGeom prst="rect">
            <a:avLst/>
          </a:prstGeom>
          <a:noFill/>
          <a:ln>
            <a:noFill/>
          </a:ln>
        </p:spPr>
      </p:pic>
      <p:grpSp>
        <p:nvGrpSpPr>
          <p:cNvPr id="378" name="Google Shape;378;p58"/>
          <p:cNvGrpSpPr/>
          <p:nvPr/>
        </p:nvGrpSpPr>
        <p:grpSpPr>
          <a:xfrm>
            <a:off x="8501689" y="1690276"/>
            <a:ext cx="615727" cy="2138099"/>
            <a:chOff x="8536502" y="1"/>
            <a:chExt cx="615727" cy="2138099"/>
          </a:xfrm>
        </p:grpSpPr>
        <p:pic>
          <p:nvPicPr>
            <p:cNvPr id="379" name="Google Shape;379;p58"/>
            <p:cNvPicPr preferRelativeResize="0"/>
            <p:nvPr/>
          </p:nvPicPr>
          <p:blipFill rotWithShape="1">
            <a:blip r:embed="rId5">
              <a:alphaModFix/>
            </a:blip>
            <a:srcRect b="12579" l="74308" r="0" t="0"/>
            <a:stretch/>
          </p:blipFill>
          <p:spPr>
            <a:xfrm rot="10800000">
              <a:off x="8536502" y="1"/>
              <a:ext cx="615727" cy="1594549"/>
            </a:xfrm>
            <a:prstGeom prst="rect">
              <a:avLst/>
            </a:prstGeom>
            <a:noFill/>
            <a:ln>
              <a:noFill/>
            </a:ln>
          </p:spPr>
        </p:pic>
        <p:sp>
          <p:nvSpPr>
            <p:cNvPr id="380" name="Google Shape;380;p58"/>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8"/>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8"/>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83" name="Shape 383"/>
        <p:cNvGrpSpPr/>
        <p:nvPr/>
      </p:nvGrpSpPr>
      <p:grpSpPr>
        <a:xfrm>
          <a:off x="0" y="0"/>
          <a:ext cx="0" cy="0"/>
          <a:chOff x="0" y="0"/>
          <a:chExt cx="0" cy="0"/>
        </a:xfrm>
      </p:grpSpPr>
      <p:pic>
        <p:nvPicPr>
          <p:cNvPr id="384" name="Google Shape;384;p59"/>
          <p:cNvPicPr preferRelativeResize="0"/>
          <p:nvPr/>
        </p:nvPicPr>
        <p:blipFill rotWithShape="1">
          <a:blip r:embed="rId2">
            <a:alphaModFix/>
          </a:blip>
          <a:srcRect b="-2108" l="-1218" r="8916" t="11240"/>
          <a:stretch/>
        </p:blipFill>
        <p:spPr>
          <a:xfrm flipH="1" rot="-5400000">
            <a:off x="-768288" y="1117892"/>
            <a:ext cx="4847852" cy="3311275"/>
          </a:xfrm>
          <a:prstGeom prst="rect">
            <a:avLst/>
          </a:prstGeom>
          <a:noFill/>
          <a:ln>
            <a:noFill/>
          </a:ln>
        </p:spPr>
      </p:pic>
      <p:pic>
        <p:nvPicPr>
          <p:cNvPr id="385" name="Google Shape;385;p59"/>
          <p:cNvPicPr preferRelativeResize="0"/>
          <p:nvPr/>
        </p:nvPicPr>
        <p:blipFill>
          <a:blip r:embed="rId3">
            <a:alphaModFix/>
          </a:blip>
          <a:stretch>
            <a:fillRect/>
          </a:stretch>
        </p:blipFill>
        <p:spPr>
          <a:xfrm flipH="1" rot="-5400000">
            <a:off x="972975" y="-1002222"/>
            <a:ext cx="1717001" cy="36629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386" name="Shape 386"/>
        <p:cNvGrpSpPr/>
        <p:nvPr/>
      </p:nvGrpSpPr>
      <p:grpSpPr>
        <a:xfrm>
          <a:off x="0" y="0"/>
          <a:ext cx="0" cy="0"/>
          <a:chOff x="0" y="0"/>
          <a:chExt cx="0" cy="0"/>
        </a:xfrm>
      </p:grpSpPr>
      <p:sp>
        <p:nvSpPr>
          <p:cNvPr id="387" name="Google Shape;387;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Arial"/>
              <a:buNone/>
              <a:defRPr>
                <a:solidFill>
                  <a:schemeClr val="lt1"/>
                </a:solidFill>
                <a:latin typeface="Arial"/>
                <a:ea typeface="Arial"/>
                <a:cs typeface="Arial"/>
                <a:sym typeface="Arial"/>
              </a:defRPr>
            </a:lvl1pPr>
            <a:lvl2pPr lvl="1">
              <a:spcBef>
                <a:spcPts val="0"/>
              </a:spcBef>
              <a:spcAft>
                <a:spcPts val="0"/>
              </a:spcAft>
              <a:buSzPts val="2800"/>
              <a:buFont typeface="Arial"/>
              <a:buNone/>
              <a:defRPr>
                <a:latin typeface="Arial"/>
                <a:ea typeface="Arial"/>
                <a:cs typeface="Arial"/>
                <a:sym typeface="Arial"/>
              </a:defRPr>
            </a:lvl2pPr>
            <a:lvl3pPr lvl="2">
              <a:spcBef>
                <a:spcPts val="0"/>
              </a:spcBef>
              <a:spcAft>
                <a:spcPts val="0"/>
              </a:spcAft>
              <a:buSzPts val="2800"/>
              <a:buFont typeface="Arial"/>
              <a:buNone/>
              <a:defRPr>
                <a:latin typeface="Arial"/>
                <a:ea typeface="Arial"/>
                <a:cs typeface="Arial"/>
                <a:sym typeface="Arial"/>
              </a:defRPr>
            </a:lvl3pPr>
            <a:lvl4pPr lvl="3">
              <a:spcBef>
                <a:spcPts val="0"/>
              </a:spcBef>
              <a:spcAft>
                <a:spcPts val="0"/>
              </a:spcAft>
              <a:buSzPts val="2800"/>
              <a:buFont typeface="Arial"/>
              <a:buNone/>
              <a:defRPr>
                <a:latin typeface="Arial"/>
                <a:ea typeface="Arial"/>
                <a:cs typeface="Arial"/>
                <a:sym typeface="Arial"/>
              </a:defRPr>
            </a:lvl4pPr>
            <a:lvl5pPr lvl="4">
              <a:spcBef>
                <a:spcPts val="0"/>
              </a:spcBef>
              <a:spcAft>
                <a:spcPts val="0"/>
              </a:spcAft>
              <a:buSzPts val="2800"/>
              <a:buFont typeface="Arial"/>
              <a:buNone/>
              <a:defRPr>
                <a:latin typeface="Arial"/>
                <a:ea typeface="Arial"/>
                <a:cs typeface="Arial"/>
                <a:sym typeface="Arial"/>
              </a:defRPr>
            </a:lvl5pPr>
            <a:lvl6pPr lvl="5">
              <a:spcBef>
                <a:spcPts val="0"/>
              </a:spcBef>
              <a:spcAft>
                <a:spcPts val="0"/>
              </a:spcAft>
              <a:buSzPts val="2800"/>
              <a:buFont typeface="Arial"/>
              <a:buNone/>
              <a:defRPr>
                <a:latin typeface="Arial"/>
                <a:ea typeface="Arial"/>
                <a:cs typeface="Arial"/>
                <a:sym typeface="Arial"/>
              </a:defRPr>
            </a:lvl6pPr>
            <a:lvl7pPr lvl="6">
              <a:spcBef>
                <a:spcPts val="0"/>
              </a:spcBef>
              <a:spcAft>
                <a:spcPts val="0"/>
              </a:spcAft>
              <a:buSzPts val="2800"/>
              <a:buFont typeface="Arial"/>
              <a:buNone/>
              <a:defRPr>
                <a:latin typeface="Arial"/>
                <a:ea typeface="Arial"/>
                <a:cs typeface="Arial"/>
                <a:sym typeface="Arial"/>
              </a:defRPr>
            </a:lvl7pPr>
            <a:lvl8pPr lvl="7">
              <a:spcBef>
                <a:spcPts val="0"/>
              </a:spcBef>
              <a:spcAft>
                <a:spcPts val="0"/>
              </a:spcAft>
              <a:buSzPts val="2800"/>
              <a:buFont typeface="Arial"/>
              <a:buNone/>
              <a:defRPr>
                <a:latin typeface="Arial"/>
                <a:ea typeface="Arial"/>
                <a:cs typeface="Arial"/>
                <a:sym typeface="Arial"/>
              </a:defRPr>
            </a:lvl8pPr>
            <a:lvl9pPr lvl="8">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1" name="Shape 391"/>
        <p:cNvGrpSpPr/>
        <p:nvPr/>
      </p:nvGrpSpPr>
      <p:grpSpPr>
        <a:xfrm>
          <a:off x="0" y="0"/>
          <a:ext cx="0" cy="0"/>
          <a:chOff x="0" y="0"/>
          <a:chExt cx="0" cy="0"/>
        </a:xfrm>
      </p:grpSpPr>
      <p:sp>
        <p:nvSpPr>
          <p:cNvPr id="392" name="Google Shape;392;p62"/>
          <p:cNvSpPr txBox="1"/>
          <p:nvPr>
            <p:ph type="ctrTitle"/>
          </p:nvPr>
        </p:nvSpPr>
        <p:spPr>
          <a:xfrm>
            <a:off x="713250" y="1432275"/>
            <a:ext cx="77175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6500"/>
              <a:buNone/>
              <a:defRPr sz="6500"/>
            </a:lvl1pPr>
            <a:lvl2pPr lvl="1"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2pPr>
            <a:lvl3pPr lvl="2"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3pPr>
            <a:lvl4pPr lvl="3"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4pPr>
            <a:lvl5pPr lvl="4"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5pPr>
            <a:lvl6pPr lvl="5"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6pPr>
            <a:lvl7pPr lvl="6"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7pPr>
            <a:lvl8pPr lvl="7"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8pPr>
            <a:lvl9pPr lvl="8" algn="ctr">
              <a:spcBef>
                <a:spcPts val="0"/>
              </a:spcBef>
              <a:spcAft>
                <a:spcPts val="0"/>
              </a:spcAft>
              <a:buClr>
                <a:srgbClr val="191919"/>
              </a:buClr>
              <a:buSzPts val="6500"/>
              <a:buFont typeface="Orbitron"/>
              <a:buNone/>
              <a:defRPr sz="6500">
                <a:solidFill>
                  <a:srgbClr val="191919"/>
                </a:solidFill>
                <a:latin typeface="Orbitron"/>
                <a:ea typeface="Orbitron"/>
                <a:cs typeface="Orbitron"/>
                <a:sym typeface="Orbitron"/>
              </a:defRPr>
            </a:lvl9pPr>
          </a:lstStyle>
          <a:p/>
        </p:txBody>
      </p:sp>
      <p:sp>
        <p:nvSpPr>
          <p:cNvPr id="393" name="Google Shape;393;p62"/>
          <p:cNvSpPr txBox="1"/>
          <p:nvPr>
            <p:ph idx="1" type="subTitle"/>
          </p:nvPr>
        </p:nvSpPr>
        <p:spPr>
          <a:xfrm>
            <a:off x="2307700" y="3235425"/>
            <a:ext cx="4528800" cy="475800"/>
          </a:xfrm>
          <a:prstGeom prst="rect">
            <a:avLst/>
          </a:prstGeom>
          <a:gradFill>
            <a:gsLst>
              <a:gs pos="0">
                <a:schemeClr val="dk1"/>
              </a:gs>
              <a:gs pos="100000">
                <a:schemeClr val="accent1"/>
              </a:gs>
            </a:gsLst>
            <a:lin ang="5400012" scaled="0"/>
          </a:gra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394" name="Google Shape;394;p62"/>
          <p:cNvPicPr preferRelativeResize="0"/>
          <p:nvPr/>
        </p:nvPicPr>
        <p:blipFill>
          <a:blip r:embed="rId2">
            <a:alphaModFix/>
          </a:blip>
          <a:stretch>
            <a:fillRect/>
          </a:stretch>
        </p:blipFill>
        <p:spPr>
          <a:xfrm>
            <a:off x="6301325" y="2597250"/>
            <a:ext cx="3089475" cy="2657424"/>
          </a:xfrm>
          <a:prstGeom prst="rect">
            <a:avLst/>
          </a:prstGeom>
          <a:noFill/>
          <a:ln>
            <a:noFill/>
          </a:ln>
        </p:spPr>
      </p:pic>
      <p:pic>
        <p:nvPicPr>
          <p:cNvPr id="395" name="Google Shape;395;p62"/>
          <p:cNvPicPr preferRelativeResize="0"/>
          <p:nvPr/>
        </p:nvPicPr>
        <p:blipFill>
          <a:blip r:embed="rId2">
            <a:alphaModFix/>
          </a:blip>
          <a:stretch>
            <a:fillRect/>
          </a:stretch>
        </p:blipFill>
        <p:spPr>
          <a:xfrm rot="10800000">
            <a:off x="-230045" y="-104985"/>
            <a:ext cx="3089475" cy="2657424"/>
          </a:xfrm>
          <a:prstGeom prst="rect">
            <a:avLst/>
          </a:prstGeom>
          <a:noFill/>
          <a:ln>
            <a:noFill/>
          </a:ln>
        </p:spPr>
      </p:pic>
      <p:pic>
        <p:nvPicPr>
          <p:cNvPr id="396" name="Google Shape;396;p62"/>
          <p:cNvPicPr preferRelativeResize="0"/>
          <p:nvPr/>
        </p:nvPicPr>
        <p:blipFill>
          <a:blip r:embed="rId3">
            <a:alphaModFix/>
          </a:blip>
          <a:stretch>
            <a:fillRect/>
          </a:stretch>
        </p:blipFill>
        <p:spPr>
          <a:xfrm rot="10800000">
            <a:off x="6764202" y="-62075"/>
            <a:ext cx="2394148" cy="868600"/>
          </a:xfrm>
          <a:prstGeom prst="rect">
            <a:avLst/>
          </a:prstGeom>
          <a:noFill/>
          <a:ln>
            <a:noFill/>
          </a:ln>
        </p:spPr>
      </p:pic>
      <p:pic>
        <p:nvPicPr>
          <p:cNvPr id="397" name="Google Shape;397;p62"/>
          <p:cNvPicPr preferRelativeResize="0"/>
          <p:nvPr/>
        </p:nvPicPr>
        <p:blipFill>
          <a:blip r:embed="rId4">
            <a:alphaModFix/>
          </a:blip>
          <a:stretch>
            <a:fillRect/>
          </a:stretch>
        </p:blipFill>
        <p:spPr>
          <a:xfrm flipH="1" rot="5400000">
            <a:off x="67464" y="3631889"/>
            <a:ext cx="1444150" cy="157907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8" name="Shape 398"/>
        <p:cNvGrpSpPr/>
        <p:nvPr/>
      </p:nvGrpSpPr>
      <p:grpSpPr>
        <a:xfrm>
          <a:off x="0" y="0"/>
          <a:ext cx="0" cy="0"/>
          <a:chOff x="0" y="0"/>
          <a:chExt cx="0" cy="0"/>
        </a:xfrm>
      </p:grpSpPr>
      <p:pic>
        <p:nvPicPr>
          <p:cNvPr id="399" name="Google Shape;399;p63"/>
          <p:cNvPicPr preferRelativeResize="0"/>
          <p:nvPr/>
        </p:nvPicPr>
        <p:blipFill>
          <a:blip r:embed="rId2">
            <a:alphaModFix/>
          </a:blip>
          <a:stretch>
            <a:fillRect/>
          </a:stretch>
        </p:blipFill>
        <p:spPr>
          <a:xfrm rot="10800000">
            <a:off x="-68063" y="-116754"/>
            <a:ext cx="3148524" cy="1142275"/>
          </a:xfrm>
          <a:prstGeom prst="rect">
            <a:avLst/>
          </a:prstGeom>
          <a:noFill/>
          <a:ln>
            <a:noFill/>
          </a:ln>
        </p:spPr>
      </p:pic>
      <p:sp>
        <p:nvSpPr>
          <p:cNvPr id="400" name="Google Shape;400;p63"/>
          <p:cNvSpPr txBox="1"/>
          <p:nvPr>
            <p:ph type="title"/>
          </p:nvPr>
        </p:nvSpPr>
        <p:spPr>
          <a:xfrm>
            <a:off x="713225" y="3653599"/>
            <a:ext cx="5299800" cy="9504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1" name="Google Shape;401;p63"/>
          <p:cNvSpPr txBox="1"/>
          <p:nvPr>
            <p:ph hasCustomPrompt="1" idx="2" type="title"/>
          </p:nvPr>
        </p:nvSpPr>
        <p:spPr>
          <a:xfrm>
            <a:off x="7198375" y="539500"/>
            <a:ext cx="1232400" cy="81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65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02" name="Google Shape;402;p63"/>
          <p:cNvSpPr/>
          <p:nvPr>
            <p:ph idx="3" type="pic"/>
          </p:nvPr>
        </p:nvSpPr>
        <p:spPr>
          <a:xfrm>
            <a:off x="713225" y="539500"/>
            <a:ext cx="4019400" cy="2667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3" name="Shape 403"/>
        <p:cNvGrpSpPr/>
        <p:nvPr/>
      </p:nvGrpSpPr>
      <p:grpSpPr>
        <a:xfrm>
          <a:off x="0" y="0"/>
          <a:ext cx="0" cy="0"/>
          <a:chOff x="0" y="0"/>
          <a:chExt cx="0" cy="0"/>
        </a:xfrm>
      </p:grpSpPr>
      <p:sp>
        <p:nvSpPr>
          <p:cNvPr id="404" name="Google Shape;40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5" name="Google Shape;405;p64"/>
          <p:cNvSpPr txBox="1"/>
          <p:nvPr>
            <p:ph idx="1" type="body"/>
          </p:nvPr>
        </p:nvSpPr>
        <p:spPr>
          <a:xfrm>
            <a:off x="720000" y="1116765"/>
            <a:ext cx="7704000" cy="3028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pic>
        <p:nvPicPr>
          <p:cNvPr id="406" name="Google Shape;406;p64"/>
          <p:cNvPicPr preferRelativeResize="0"/>
          <p:nvPr/>
        </p:nvPicPr>
        <p:blipFill>
          <a:blip r:embed="rId2">
            <a:alphaModFix/>
          </a:blip>
          <a:stretch>
            <a:fillRect/>
          </a:stretch>
        </p:blipFill>
        <p:spPr>
          <a:xfrm>
            <a:off x="6459801" y="4255550"/>
            <a:ext cx="2766374" cy="1004975"/>
          </a:xfrm>
          <a:prstGeom prst="rect">
            <a:avLst/>
          </a:prstGeom>
          <a:noFill/>
          <a:ln>
            <a:noFill/>
          </a:ln>
        </p:spPr>
      </p:pic>
      <p:pic>
        <p:nvPicPr>
          <p:cNvPr id="407" name="Google Shape;407;p64"/>
          <p:cNvPicPr preferRelativeResize="0"/>
          <p:nvPr/>
        </p:nvPicPr>
        <p:blipFill>
          <a:blip r:embed="rId3">
            <a:alphaModFix/>
          </a:blip>
          <a:stretch>
            <a:fillRect/>
          </a:stretch>
        </p:blipFill>
        <p:spPr>
          <a:xfrm rot="5400000">
            <a:off x="7817526" y="2860650"/>
            <a:ext cx="2291348" cy="6903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0" name="Google Shape;410;p65"/>
          <p:cNvSpPr txBox="1"/>
          <p:nvPr>
            <p:ph idx="1" type="subTitle"/>
          </p:nvPr>
        </p:nvSpPr>
        <p:spPr>
          <a:xfrm>
            <a:off x="5339776"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1" name="Google Shape;411;p65"/>
          <p:cNvSpPr txBox="1"/>
          <p:nvPr>
            <p:ph idx="2" type="subTitle"/>
          </p:nvPr>
        </p:nvSpPr>
        <p:spPr>
          <a:xfrm>
            <a:off x="1827102" y="2421750"/>
            <a:ext cx="2505600" cy="145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2" name="Google Shape;412;p65"/>
          <p:cNvSpPr txBox="1"/>
          <p:nvPr>
            <p:ph idx="3" type="subTitle"/>
          </p:nvPr>
        </p:nvSpPr>
        <p:spPr>
          <a:xfrm>
            <a:off x="1827102"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3" name="Google Shape;413;p65"/>
          <p:cNvSpPr txBox="1"/>
          <p:nvPr>
            <p:ph idx="4" type="subTitle"/>
          </p:nvPr>
        </p:nvSpPr>
        <p:spPr>
          <a:xfrm>
            <a:off x="5339777" y="1859553"/>
            <a:ext cx="2505600" cy="471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14" name="Google Shape;414;p65"/>
          <p:cNvPicPr preferRelativeResize="0"/>
          <p:nvPr/>
        </p:nvPicPr>
        <p:blipFill>
          <a:blip r:embed="rId2">
            <a:alphaModFix/>
          </a:blip>
          <a:stretch>
            <a:fillRect/>
          </a:stretch>
        </p:blipFill>
        <p:spPr>
          <a:xfrm rot="10800000">
            <a:off x="3173175" y="4603999"/>
            <a:ext cx="2663675" cy="802500"/>
          </a:xfrm>
          <a:prstGeom prst="rect">
            <a:avLst/>
          </a:prstGeom>
          <a:noFill/>
          <a:ln>
            <a:noFill/>
          </a:ln>
        </p:spPr>
      </p:pic>
      <p:pic>
        <p:nvPicPr>
          <p:cNvPr id="415" name="Google Shape;415;p65"/>
          <p:cNvPicPr preferRelativeResize="0"/>
          <p:nvPr/>
        </p:nvPicPr>
        <p:blipFill>
          <a:blip r:embed="rId3">
            <a:alphaModFix/>
          </a:blip>
          <a:stretch>
            <a:fillRect/>
          </a:stretch>
        </p:blipFill>
        <p:spPr>
          <a:xfrm flipH="1" rot="5400000">
            <a:off x="683951" y="-526449"/>
            <a:ext cx="434275" cy="1802174"/>
          </a:xfrm>
          <a:prstGeom prst="rect">
            <a:avLst/>
          </a:prstGeom>
          <a:noFill/>
          <a:ln>
            <a:noFill/>
          </a:ln>
        </p:spPr>
      </p:pic>
      <p:pic>
        <p:nvPicPr>
          <p:cNvPr id="416" name="Google Shape;416;p65"/>
          <p:cNvPicPr preferRelativeResize="0"/>
          <p:nvPr/>
        </p:nvPicPr>
        <p:blipFill>
          <a:blip r:embed="rId4">
            <a:alphaModFix/>
          </a:blip>
          <a:stretch>
            <a:fillRect/>
          </a:stretch>
        </p:blipFill>
        <p:spPr>
          <a:xfrm rot="5400000">
            <a:off x="7707598" y="248850"/>
            <a:ext cx="2082701" cy="15850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7" name="Shape 417"/>
        <p:cNvGrpSpPr/>
        <p:nvPr/>
      </p:nvGrpSpPr>
      <p:grpSpPr>
        <a:xfrm>
          <a:off x="0" y="0"/>
          <a:ext cx="0" cy="0"/>
          <a:chOff x="0" y="0"/>
          <a:chExt cx="0" cy="0"/>
        </a:xfrm>
      </p:grpSpPr>
      <p:sp>
        <p:nvSpPr>
          <p:cNvPr id="418" name="Google Shape;418;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19" name="Google Shape;419;p66"/>
          <p:cNvPicPr preferRelativeResize="0"/>
          <p:nvPr/>
        </p:nvPicPr>
        <p:blipFill>
          <a:blip r:embed="rId2">
            <a:alphaModFix/>
          </a:blip>
          <a:stretch>
            <a:fillRect/>
          </a:stretch>
        </p:blipFill>
        <p:spPr>
          <a:xfrm flipH="1">
            <a:off x="97352" y="2513599"/>
            <a:ext cx="473875" cy="2629901"/>
          </a:xfrm>
          <a:prstGeom prst="rect">
            <a:avLst/>
          </a:prstGeom>
          <a:noFill/>
          <a:ln>
            <a:noFill/>
          </a:ln>
        </p:spPr>
      </p:pic>
      <p:pic>
        <p:nvPicPr>
          <p:cNvPr id="420" name="Google Shape;420;p66"/>
          <p:cNvPicPr preferRelativeResize="0"/>
          <p:nvPr/>
        </p:nvPicPr>
        <p:blipFill>
          <a:blip r:embed="rId3">
            <a:alphaModFix/>
          </a:blip>
          <a:stretch>
            <a:fillRect/>
          </a:stretch>
        </p:blipFill>
        <p:spPr>
          <a:xfrm rot="5400000">
            <a:off x="7491269" y="330700"/>
            <a:ext cx="3197970" cy="2433750"/>
          </a:xfrm>
          <a:prstGeom prst="rect">
            <a:avLst/>
          </a:prstGeom>
          <a:noFill/>
          <a:ln>
            <a:noFill/>
          </a:ln>
        </p:spPr>
      </p:pic>
      <p:sp>
        <p:nvSpPr>
          <p:cNvPr id="421" name="Google Shape;421;p66"/>
          <p:cNvSpPr/>
          <p:nvPr/>
        </p:nvSpPr>
        <p:spPr>
          <a:xfrm>
            <a:off x="275180" y="2216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6"/>
          <p:cNvSpPr/>
          <p:nvPr/>
        </p:nvSpPr>
        <p:spPr>
          <a:xfrm>
            <a:off x="275180" y="1940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6"/>
          <p:cNvSpPr/>
          <p:nvPr/>
        </p:nvSpPr>
        <p:spPr>
          <a:xfrm>
            <a:off x="275180" y="1664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6"/>
          <p:cNvSpPr/>
          <p:nvPr/>
        </p:nvSpPr>
        <p:spPr>
          <a:xfrm>
            <a:off x="275180" y="1388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6"/>
          <p:cNvSpPr/>
          <p:nvPr/>
        </p:nvSpPr>
        <p:spPr>
          <a:xfrm>
            <a:off x="8621355" y="24143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6"/>
          <p:cNvSpPr/>
          <p:nvPr/>
        </p:nvSpPr>
        <p:spPr>
          <a:xfrm>
            <a:off x="8621355" y="21384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6"/>
          <p:cNvSpPr/>
          <p:nvPr/>
        </p:nvSpPr>
        <p:spPr>
          <a:xfrm>
            <a:off x="8621355" y="1862575"/>
            <a:ext cx="118200" cy="11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8" name="Shape 428"/>
        <p:cNvGrpSpPr/>
        <p:nvPr/>
      </p:nvGrpSpPr>
      <p:grpSpPr>
        <a:xfrm>
          <a:off x="0" y="0"/>
          <a:ext cx="0" cy="0"/>
          <a:chOff x="0" y="0"/>
          <a:chExt cx="0" cy="0"/>
        </a:xfrm>
      </p:grpSpPr>
      <p:sp>
        <p:nvSpPr>
          <p:cNvPr id="429" name="Google Shape;429;p67"/>
          <p:cNvSpPr txBox="1"/>
          <p:nvPr>
            <p:ph type="title"/>
          </p:nvPr>
        </p:nvSpPr>
        <p:spPr>
          <a:xfrm>
            <a:off x="713225" y="1182575"/>
            <a:ext cx="47304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0" name="Google Shape;430;p67"/>
          <p:cNvSpPr txBox="1"/>
          <p:nvPr>
            <p:ph idx="1" type="subTitle"/>
          </p:nvPr>
        </p:nvSpPr>
        <p:spPr>
          <a:xfrm>
            <a:off x="713225" y="1897825"/>
            <a:ext cx="4730400" cy="206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431" name="Google Shape;431;p67"/>
          <p:cNvSpPr/>
          <p:nvPr>
            <p:ph idx="2" type="pic"/>
          </p:nvPr>
        </p:nvSpPr>
        <p:spPr>
          <a:xfrm>
            <a:off x="5644925" y="1074750"/>
            <a:ext cx="2787000" cy="29940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pic>
        <p:nvPicPr>
          <p:cNvPr id="432" name="Google Shape;432;p67"/>
          <p:cNvPicPr preferRelativeResize="0"/>
          <p:nvPr/>
        </p:nvPicPr>
        <p:blipFill>
          <a:blip r:embed="rId2">
            <a:alphaModFix/>
          </a:blip>
          <a:stretch>
            <a:fillRect/>
          </a:stretch>
        </p:blipFill>
        <p:spPr>
          <a:xfrm>
            <a:off x="-29526" y="4436648"/>
            <a:ext cx="2202975" cy="800314"/>
          </a:xfrm>
          <a:prstGeom prst="rect">
            <a:avLst/>
          </a:prstGeom>
          <a:noFill/>
          <a:ln>
            <a:noFill/>
          </a:ln>
        </p:spPr>
      </p:pic>
      <p:pic>
        <p:nvPicPr>
          <p:cNvPr id="433" name="Google Shape;433;p67"/>
          <p:cNvPicPr preferRelativeResize="0"/>
          <p:nvPr/>
        </p:nvPicPr>
        <p:blipFill>
          <a:blip r:embed="rId3">
            <a:alphaModFix/>
          </a:blip>
          <a:stretch>
            <a:fillRect/>
          </a:stretch>
        </p:blipFill>
        <p:spPr>
          <a:xfrm flipH="1">
            <a:off x="6941021" y="-103179"/>
            <a:ext cx="2202979" cy="167652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4" name="Shape 434"/>
        <p:cNvGrpSpPr/>
        <p:nvPr/>
      </p:nvGrpSpPr>
      <p:grpSpPr>
        <a:xfrm>
          <a:off x="0" y="0"/>
          <a:ext cx="0" cy="0"/>
          <a:chOff x="0" y="0"/>
          <a:chExt cx="0" cy="0"/>
        </a:xfrm>
      </p:grpSpPr>
      <p:sp>
        <p:nvSpPr>
          <p:cNvPr id="435" name="Google Shape;435;p6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6" name="Shape 436"/>
        <p:cNvGrpSpPr/>
        <p:nvPr/>
      </p:nvGrpSpPr>
      <p:grpSpPr>
        <a:xfrm>
          <a:off x="0" y="0"/>
          <a:ext cx="0" cy="0"/>
          <a:chOff x="0" y="0"/>
          <a:chExt cx="0" cy="0"/>
        </a:xfrm>
      </p:grpSpPr>
      <p:sp>
        <p:nvSpPr>
          <p:cNvPr id="437" name="Google Shape;437;p6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5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38" name="Google Shape;438;p6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9" name="Shape 439"/>
        <p:cNvGrpSpPr/>
        <p:nvPr/>
      </p:nvGrpSpPr>
      <p:grpSpPr>
        <a:xfrm>
          <a:off x="0" y="0"/>
          <a:ext cx="0" cy="0"/>
          <a:chOff x="0" y="0"/>
          <a:chExt cx="0" cy="0"/>
        </a:xfrm>
      </p:grpSpPr>
      <p:sp>
        <p:nvSpPr>
          <p:cNvPr id="440" name="Google Shape;440;p70"/>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1" name="Shape 441"/>
        <p:cNvGrpSpPr/>
        <p:nvPr/>
      </p:nvGrpSpPr>
      <p:grpSpPr>
        <a:xfrm>
          <a:off x="0" y="0"/>
          <a:ext cx="0" cy="0"/>
          <a:chOff x="0" y="0"/>
          <a:chExt cx="0" cy="0"/>
        </a:xfrm>
      </p:grpSpPr>
      <p:sp>
        <p:nvSpPr>
          <p:cNvPr id="442" name="Google Shape;442;p71"/>
          <p:cNvSpPr txBox="1"/>
          <p:nvPr>
            <p:ph hasCustomPrompt="1" type="title"/>
          </p:nvPr>
        </p:nvSpPr>
        <p:spPr>
          <a:xfrm>
            <a:off x="713225" y="2402275"/>
            <a:ext cx="7717500" cy="1252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3" name="Google Shape;443;p71"/>
          <p:cNvSpPr txBox="1"/>
          <p:nvPr>
            <p:ph idx="1" type="subTitle"/>
          </p:nvPr>
        </p:nvSpPr>
        <p:spPr>
          <a:xfrm>
            <a:off x="2350200" y="3800525"/>
            <a:ext cx="4443600" cy="49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444" name="Google Shape;444;p71"/>
          <p:cNvPicPr preferRelativeResize="0"/>
          <p:nvPr/>
        </p:nvPicPr>
        <p:blipFill rotWithShape="1">
          <a:blip r:embed="rId2">
            <a:alphaModFix/>
          </a:blip>
          <a:srcRect b="-2107" l="7095" r="1937" t="41187"/>
          <a:stretch/>
        </p:blipFill>
        <p:spPr>
          <a:xfrm flipH="1">
            <a:off x="2" y="-332500"/>
            <a:ext cx="5278648" cy="2452724"/>
          </a:xfrm>
          <a:prstGeom prst="rect">
            <a:avLst/>
          </a:prstGeom>
          <a:noFill/>
          <a:ln>
            <a:noFill/>
          </a:ln>
        </p:spPr>
      </p:pic>
      <p:pic>
        <p:nvPicPr>
          <p:cNvPr id="445" name="Google Shape;445;p71"/>
          <p:cNvPicPr preferRelativeResize="0"/>
          <p:nvPr/>
        </p:nvPicPr>
        <p:blipFill>
          <a:blip r:embed="rId3">
            <a:alphaModFix/>
          </a:blip>
          <a:stretch>
            <a:fillRect/>
          </a:stretch>
        </p:blipFill>
        <p:spPr>
          <a:xfrm rot="5400000">
            <a:off x="6277325" y="-1137475"/>
            <a:ext cx="1840876" cy="406267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6" name="Shape 446"/>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47" name="Shape 447"/>
        <p:cNvGrpSpPr/>
        <p:nvPr/>
      </p:nvGrpSpPr>
      <p:grpSpPr>
        <a:xfrm>
          <a:off x="0" y="0"/>
          <a:ext cx="0" cy="0"/>
          <a:chOff x="0" y="0"/>
          <a:chExt cx="0" cy="0"/>
        </a:xfrm>
      </p:grpSpPr>
      <p:sp>
        <p:nvSpPr>
          <p:cNvPr id="448" name="Google Shape;448;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9" name="Google Shape;449;p73"/>
          <p:cNvSpPr txBox="1"/>
          <p:nvPr>
            <p:ph hasCustomPrompt="1" idx="2" type="title"/>
          </p:nvPr>
        </p:nvSpPr>
        <p:spPr>
          <a:xfrm>
            <a:off x="2908200" y="129157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 name="Google Shape;450;p73"/>
          <p:cNvSpPr txBox="1"/>
          <p:nvPr>
            <p:ph hasCustomPrompt="1" idx="3" type="title"/>
          </p:nvPr>
        </p:nvSpPr>
        <p:spPr>
          <a:xfrm>
            <a:off x="2908200" y="2505937"/>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1" name="Google Shape;451;p73"/>
          <p:cNvSpPr txBox="1"/>
          <p:nvPr>
            <p:ph hasCustomPrompt="1" idx="4" type="title"/>
          </p:nvPr>
        </p:nvSpPr>
        <p:spPr>
          <a:xfrm>
            <a:off x="2908200" y="3720298"/>
            <a:ext cx="734700" cy="4476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2" name="Google Shape;452;p73"/>
          <p:cNvSpPr txBox="1"/>
          <p:nvPr>
            <p:ph hasCustomPrompt="1" idx="5" type="title"/>
          </p:nvPr>
        </p:nvSpPr>
        <p:spPr>
          <a:xfrm>
            <a:off x="5504575" y="250593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3" name="Google Shape;453;p73"/>
          <p:cNvSpPr txBox="1"/>
          <p:nvPr>
            <p:ph hasCustomPrompt="1" idx="6" type="title"/>
          </p:nvPr>
        </p:nvSpPr>
        <p:spPr>
          <a:xfrm>
            <a:off x="5504575" y="1291577"/>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4" name="Google Shape;454;p73"/>
          <p:cNvSpPr txBox="1"/>
          <p:nvPr>
            <p:ph hasCustomPrompt="1" idx="7" type="title"/>
          </p:nvPr>
        </p:nvSpPr>
        <p:spPr>
          <a:xfrm>
            <a:off x="5504575" y="3720298"/>
            <a:ext cx="734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600">
                <a:solidFill>
                  <a:schemeClr val="accen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5" name="Google Shape;455;p73"/>
          <p:cNvSpPr txBox="1"/>
          <p:nvPr>
            <p:ph idx="1" type="subTitle"/>
          </p:nvPr>
        </p:nvSpPr>
        <p:spPr>
          <a:xfrm>
            <a:off x="720000" y="1723169"/>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6" name="Google Shape;456;p73"/>
          <p:cNvSpPr txBox="1"/>
          <p:nvPr>
            <p:ph idx="8" type="subTitle"/>
          </p:nvPr>
        </p:nvSpPr>
        <p:spPr>
          <a:xfrm>
            <a:off x="720000" y="4146775"/>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7" name="Google Shape;457;p73"/>
          <p:cNvSpPr txBox="1"/>
          <p:nvPr>
            <p:ph idx="9" type="subTitle"/>
          </p:nvPr>
        </p:nvSpPr>
        <p:spPr>
          <a:xfrm>
            <a:off x="5504575" y="1723169"/>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8" name="Google Shape;458;p73"/>
          <p:cNvSpPr txBox="1"/>
          <p:nvPr>
            <p:ph idx="13" type="subTitle"/>
          </p:nvPr>
        </p:nvSpPr>
        <p:spPr>
          <a:xfrm>
            <a:off x="720000" y="2934972"/>
            <a:ext cx="2922900" cy="457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9" name="Google Shape;459;p73"/>
          <p:cNvSpPr txBox="1"/>
          <p:nvPr>
            <p:ph idx="14" type="subTitle"/>
          </p:nvPr>
        </p:nvSpPr>
        <p:spPr>
          <a:xfrm>
            <a:off x="5504575" y="2934972"/>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0" name="Google Shape;460;p73"/>
          <p:cNvSpPr txBox="1"/>
          <p:nvPr>
            <p:ph idx="15" type="subTitle"/>
          </p:nvPr>
        </p:nvSpPr>
        <p:spPr>
          <a:xfrm>
            <a:off x="5504575" y="4146775"/>
            <a:ext cx="2926200" cy="45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61" name="Google Shape;461;p73"/>
          <p:cNvPicPr preferRelativeResize="0"/>
          <p:nvPr/>
        </p:nvPicPr>
        <p:blipFill>
          <a:blip r:embed="rId2">
            <a:alphaModFix/>
          </a:blip>
          <a:stretch>
            <a:fillRect/>
          </a:stretch>
        </p:blipFill>
        <p:spPr>
          <a:xfrm flipH="1" rot="10800000">
            <a:off x="8424002" y="-1"/>
            <a:ext cx="473875" cy="2629901"/>
          </a:xfrm>
          <a:prstGeom prst="rect">
            <a:avLst/>
          </a:prstGeom>
          <a:noFill/>
          <a:ln>
            <a:noFill/>
          </a:ln>
        </p:spPr>
      </p:pic>
      <p:pic>
        <p:nvPicPr>
          <p:cNvPr id="462" name="Google Shape;462;p73"/>
          <p:cNvPicPr preferRelativeResize="0"/>
          <p:nvPr/>
        </p:nvPicPr>
        <p:blipFill>
          <a:blip r:embed="rId3">
            <a:alphaModFix/>
          </a:blip>
          <a:stretch>
            <a:fillRect/>
          </a:stretch>
        </p:blipFill>
        <p:spPr>
          <a:xfrm rot="-5400000">
            <a:off x="-817267" y="711112"/>
            <a:ext cx="2367752" cy="9383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63" name="Shape 463"/>
        <p:cNvGrpSpPr/>
        <p:nvPr/>
      </p:nvGrpSpPr>
      <p:grpSpPr>
        <a:xfrm>
          <a:off x="0" y="0"/>
          <a:ext cx="0" cy="0"/>
          <a:chOff x="0" y="0"/>
          <a:chExt cx="0" cy="0"/>
        </a:xfrm>
      </p:grpSpPr>
      <p:sp>
        <p:nvSpPr>
          <p:cNvPr id="464" name="Google Shape;464;p74"/>
          <p:cNvSpPr txBox="1"/>
          <p:nvPr>
            <p:ph idx="1" type="subTitle"/>
          </p:nvPr>
        </p:nvSpPr>
        <p:spPr>
          <a:xfrm>
            <a:off x="1392400" y="2068575"/>
            <a:ext cx="3195300" cy="178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AutoNum type="arabicPeriod"/>
              <a:defRPr/>
            </a:lvl1pPr>
            <a:lvl2pPr lvl="1" algn="ctr">
              <a:lnSpc>
                <a:spcPct val="100000"/>
              </a:lnSpc>
              <a:spcBef>
                <a:spcPts val="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465" name="Google Shape;465;p74"/>
          <p:cNvSpPr/>
          <p:nvPr>
            <p:ph idx="2" type="pic"/>
          </p:nvPr>
        </p:nvSpPr>
        <p:spPr>
          <a:xfrm>
            <a:off x="4857450" y="1318425"/>
            <a:ext cx="2751900" cy="3285600"/>
          </a:xfrm>
          <a:prstGeom prst="snip2DiagRect">
            <a:avLst>
              <a:gd fmla="val 0" name="adj1"/>
              <a:gd fmla="val 16667" name="adj2"/>
            </a:avLst>
          </a:prstGeom>
          <a:noFill/>
          <a:ln cap="flat" cmpd="sng" w="9525">
            <a:solidFill>
              <a:schemeClr val="dk1"/>
            </a:solidFill>
            <a:prstDash val="solid"/>
            <a:round/>
            <a:headEnd len="sm" w="sm" type="none"/>
            <a:tailEnd len="sm" w="sm" type="none"/>
          </a:ln>
        </p:spPr>
      </p:sp>
      <p:sp>
        <p:nvSpPr>
          <p:cNvPr id="466" name="Google Shape;466;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67" name="Google Shape;467;p74"/>
          <p:cNvPicPr preferRelativeResize="0"/>
          <p:nvPr/>
        </p:nvPicPr>
        <p:blipFill>
          <a:blip r:embed="rId2">
            <a:alphaModFix/>
          </a:blip>
          <a:stretch>
            <a:fillRect/>
          </a:stretch>
        </p:blipFill>
        <p:spPr>
          <a:xfrm rot="10800000">
            <a:off x="107199" y="0"/>
            <a:ext cx="906850" cy="2160674"/>
          </a:xfrm>
          <a:prstGeom prst="rect">
            <a:avLst/>
          </a:prstGeom>
          <a:noFill/>
          <a:ln>
            <a:noFill/>
          </a:ln>
        </p:spPr>
      </p:pic>
      <p:grpSp>
        <p:nvGrpSpPr>
          <p:cNvPr id="468" name="Google Shape;468;p74"/>
          <p:cNvGrpSpPr/>
          <p:nvPr/>
        </p:nvGrpSpPr>
        <p:grpSpPr>
          <a:xfrm>
            <a:off x="654118" y="2439450"/>
            <a:ext cx="118200" cy="945900"/>
            <a:chOff x="296218" y="588625"/>
            <a:chExt cx="118200" cy="945900"/>
          </a:xfrm>
        </p:grpSpPr>
        <p:sp>
          <p:nvSpPr>
            <p:cNvPr id="469" name="Google Shape;469;p74"/>
            <p:cNvSpPr/>
            <p:nvPr/>
          </p:nvSpPr>
          <p:spPr>
            <a:xfrm>
              <a:off x="296218" y="14163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4"/>
            <p:cNvSpPr/>
            <p:nvPr/>
          </p:nvSpPr>
          <p:spPr>
            <a:xfrm>
              <a:off x="296218" y="11404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4"/>
            <p:cNvSpPr/>
            <p:nvPr/>
          </p:nvSpPr>
          <p:spPr>
            <a:xfrm>
              <a:off x="296218" y="8645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4"/>
            <p:cNvSpPr/>
            <p:nvPr/>
          </p:nvSpPr>
          <p:spPr>
            <a:xfrm>
              <a:off x="296218" y="588625"/>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3" name="Google Shape;473;p74"/>
          <p:cNvPicPr preferRelativeResize="0"/>
          <p:nvPr/>
        </p:nvPicPr>
        <p:blipFill>
          <a:blip r:embed="rId3">
            <a:alphaModFix/>
          </a:blip>
          <a:stretch>
            <a:fillRect/>
          </a:stretch>
        </p:blipFill>
        <p:spPr>
          <a:xfrm flipH="1">
            <a:off x="6615335" y="4299625"/>
            <a:ext cx="2548351" cy="9257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74" name="Shape 474"/>
        <p:cNvGrpSpPr/>
        <p:nvPr/>
      </p:nvGrpSpPr>
      <p:grpSpPr>
        <a:xfrm>
          <a:off x="0" y="0"/>
          <a:ext cx="0" cy="0"/>
          <a:chOff x="0" y="0"/>
          <a:chExt cx="0" cy="0"/>
        </a:xfrm>
      </p:grpSpPr>
      <p:sp>
        <p:nvSpPr>
          <p:cNvPr id="475" name="Google Shape;475;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6" name="Google Shape;476;p75"/>
          <p:cNvSpPr txBox="1"/>
          <p:nvPr>
            <p:ph idx="1" type="subTitle"/>
          </p:nvPr>
        </p:nvSpPr>
        <p:spPr>
          <a:xfrm>
            <a:off x="872425"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7" name="Google Shape;477;p75"/>
          <p:cNvSpPr txBox="1"/>
          <p:nvPr>
            <p:ph idx="2" type="subTitle"/>
          </p:nvPr>
        </p:nvSpPr>
        <p:spPr>
          <a:xfrm>
            <a:off x="3419277" y="3152589"/>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8" name="Google Shape;478;p75"/>
          <p:cNvSpPr txBox="1"/>
          <p:nvPr>
            <p:ph idx="3" type="subTitle"/>
          </p:nvPr>
        </p:nvSpPr>
        <p:spPr>
          <a:xfrm>
            <a:off x="5966073" y="2304546"/>
            <a:ext cx="2305500" cy="144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9" name="Google Shape;479;p75"/>
          <p:cNvSpPr txBox="1"/>
          <p:nvPr>
            <p:ph idx="4" type="subTitle"/>
          </p:nvPr>
        </p:nvSpPr>
        <p:spPr>
          <a:xfrm>
            <a:off x="872425"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0" name="Google Shape;480;p75"/>
          <p:cNvSpPr txBox="1"/>
          <p:nvPr>
            <p:ph idx="5" type="subTitle"/>
          </p:nvPr>
        </p:nvSpPr>
        <p:spPr>
          <a:xfrm>
            <a:off x="3419275" y="2732418"/>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1" name="Google Shape;481;p75"/>
          <p:cNvSpPr txBox="1"/>
          <p:nvPr>
            <p:ph idx="6" type="subTitle"/>
          </p:nvPr>
        </p:nvSpPr>
        <p:spPr>
          <a:xfrm>
            <a:off x="5966069" y="1884375"/>
            <a:ext cx="2305500" cy="432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82" name="Google Shape;482;p75"/>
          <p:cNvGrpSpPr/>
          <p:nvPr/>
        </p:nvGrpSpPr>
        <p:grpSpPr>
          <a:xfrm>
            <a:off x="296218" y="3386900"/>
            <a:ext cx="118200" cy="945900"/>
            <a:chOff x="296218" y="3386900"/>
            <a:chExt cx="118200" cy="945900"/>
          </a:xfrm>
        </p:grpSpPr>
        <p:sp>
          <p:nvSpPr>
            <p:cNvPr id="483" name="Google Shape;483;p75"/>
            <p:cNvSpPr/>
            <p:nvPr/>
          </p:nvSpPr>
          <p:spPr>
            <a:xfrm>
              <a:off x="296218" y="42146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5"/>
            <p:cNvSpPr/>
            <p:nvPr/>
          </p:nvSpPr>
          <p:spPr>
            <a:xfrm>
              <a:off x="296218" y="39387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5"/>
            <p:cNvSpPr/>
            <p:nvPr/>
          </p:nvSpPr>
          <p:spPr>
            <a:xfrm>
              <a:off x="296218" y="36628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5"/>
            <p:cNvSpPr/>
            <p:nvPr/>
          </p:nvSpPr>
          <p:spPr>
            <a:xfrm>
              <a:off x="296218" y="3386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7" name="Google Shape;487;p75"/>
          <p:cNvPicPr preferRelativeResize="0"/>
          <p:nvPr/>
        </p:nvPicPr>
        <p:blipFill>
          <a:blip r:embed="rId2">
            <a:alphaModFix/>
          </a:blip>
          <a:stretch>
            <a:fillRect/>
          </a:stretch>
        </p:blipFill>
        <p:spPr>
          <a:xfrm rot="5400000">
            <a:off x="7741865" y="682140"/>
            <a:ext cx="2259825" cy="8955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88" name="Shape 488"/>
        <p:cNvGrpSpPr/>
        <p:nvPr/>
      </p:nvGrpSpPr>
      <p:grpSpPr>
        <a:xfrm>
          <a:off x="0" y="0"/>
          <a:ext cx="0" cy="0"/>
          <a:chOff x="0" y="0"/>
          <a:chExt cx="0" cy="0"/>
        </a:xfrm>
      </p:grpSpPr>
      <p:sp>
        <p:nvSpPr>
          <p:cNvPr id="489" name="Google Shape;489;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0" name="Google Shape;490;p76"/>
          <p:cNvSpPr txBox="1"/>
          <p:nvPr>
            <p:ph idx="1" type="subTitle"/>
          </p:nvPr>
        </p:nvSpPr>
        <p:spPr>
          <a:xfrm>
            <a:off x="713225" y="1901305"/>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1" name="Google Shape;491;p76"/>
          <p:cNvSpPr txBox="1"/>
          <p:nvPr>
            <p:ph idx="2" type="subTitle"/>
          </p:nvPr>
        </p:nvSpPr>
        <p:spPr>
          <a:xfrm>
            <a:off x="4834800" y="1901305"/>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2" name="Google Shape;492;p76"/>
          <p:cNvSpPr txBox="1"/>
          <p:nvPr>
            <p:ph idx="3" type="subTitle"/>
          </p:nvPr>
        </p:nvSpPr>
        <p:spPr>
          <a:xfrm>
            <a:off x="713225" y="3260501"/>
            <a:ext cx="3582300" cy="85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3" name="Google Shape;493;p76"/>
          <p:cNvSpPr txBox="1"/>
          <p:nvPr>
            <p:ph idx="4" type="subTitle"/>
          </p:nvPr>
        </p:nvSpPr>
        <p:spPr>
          <a:xfrm>
            <a:off x="4834800" y="3260501"/>
            <a:ext cx="3582300" cy="85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4" name="Google Shape;494;p76"/>
          <p:cNvSpPr txBox="1"/>
          <p:nvPr>
            <p:ph idx="5" type="subTitle"/>
          </p:nvPr>
        </p:nvSpPr>
        <p:spPr>
          <a:xfrm>
            <a:off x="713226" y="1405421"/>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5" name="Google Shape;495;p76"/>
          <p:cNvSpPr txBox="1"/>
          <p:nvPr>
            <p:ph idx="6" type="subTitle"/>
          </p:nvPr>
        </p:nvSpPr>
        <p:spPr>
          <a:xfrm>
            <a:off x="713226" y="2764642"/>
            <a:ext cx="3582300" cy="512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6" name="Google Shape;496;p76"/>
          <p:cNvSpPr txBox="1"/>
          <p:nvPr>
            <p:ph idx="7" type="subTitle"/>
          </p:nvPr>
        </p:nvSpPr>
        <p:spPr>
          <a:xfrm>
            <a:off x="4834767" y="1405421"/>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7" name="Google Shape;497;p76"/>
          <p:cNvSpPr txBox="1"/>
          <p:nvPr>
            <p:ph idx="8" type="subTitle"/>
          </p:nvPr>
        </p:nvSpPr>
        <p:spPr>
          <a:xfrm>
            <a:off x="4834767" y="2764642"/>
            <a:ext cx="3582300" cy="512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98" name="Google Shape;498;p76"/>
          <p:cNvPicPr preferRelativeResize="0"/>
          <p:nvPr/>
        </p:nvPicPr>
        <p:blipFill>
          <a:blip r:embed="rId2">
            <a:alphaModFix/>
          </a:blip>
          <a:stretch>
            <a:fillRect/>
          </a:stretch>
        </p:blipFill>
        <p:spPr>
          <a:xfrm flipH="1" rot="5400000">
            <a:off x="803288" y="3890814"/>
            <a:ext cx="353075" cy="1959649"/>
          </a:xfrm>
          <a:prstGeom prst="rect">
            <a:avLst/>
          </a:prstGeom>
          <a:noFill/>
          <a:ln>
            <a:noFill/>
          </a:ln>
        </p:spPr>
      </p:pic>
      <p:pic>
        <p:nvPicPr>
          <p:cNvPr id="499" name="Google Shape;499;p76"/>
          <p:cNvPicPr preferRelativeResize="0"/>
          <p:nvPr/>
        </p:nvPicPr>
        <p:blipFill>
          <a:blip r:embed="rId3">
            <a:alphaModFix/>
          </a:blip>
          <a:stretch>
            <a:fillRect/>
          </a:stretch>
        </p:blipFill>
        <p:spPr>
          <a:xfrm rot="5400000">
            <a:off x="8454947" y="3042975"/>
            <a:ext cx="1463450" cy="3122048"/>
          </a:xfrm>
          <a:prstGeom prst="rect">
            <a:avLst/>
          </a:prstGeom>
          <a:noFill/>
          <a:ln>
            <a:noFill/>
          </a:ln>
        </p:spPr>
      </p:pic>
      <p:pic>
        <p:nvPicPr>
          <p:cNvPr id="500" name="Google Shape;500;p76"/>
          <p:cNvPicPr preferRelativeResize="0"/>
          <p:nvPr/>
        </p:nvPicPr>
        <p:blipFill>
          <a:blip r:embed="rId2">
            <a:alphaModFix/>
          </a:blip>
          <a:stretch>
            <a:fillRect/>
          </a:stretch>
        </p:blipFill>
        <p:spPr>
          <a:xfrm flipH="1" rot="-5400000">
            <a:off x="7987638" y="-711336"/>
            <a:ext cx="353075" cy="195964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01" name="Shape 501"/>
        <p:cNvGrpSpPr/>
        <p:nvPr/>
      </p:nvGrpSpPr>
      <p:grpSpPr>
        <a:xfrm>
          <a:off x="0" y="0"/>
          <a:ext cx="0" cy="0"/>
          <a:chOff x="0" y="0"/>
          <a:chExt cx="0" cy="0"/>
        </a:xfrm>
      </p:grpSpPr>
      <p:sp>
        <p:nvSpPr>
          <p:cNvPr id="502" name="Google Shape;502;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3" name="Google Shape;503;p77"/>
          <p:cNvSpPr txBox="1"/>
          <p:nvPr>
            <p:ph idx="1" type="subTitle"/>
          </p:nvPr>
        </p:nvSpPr>
        <p:spPr>
          <a:xfrm>
            <a:off x="723900" y="1872394"/>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4" name="Google Shape;504;p77"/>
          <p:cNvSpPr txBox="1"/>
          <p:nvPr>
            <p:ph idx="2" type="subTitle"/>
          </p:nvPr>
        </p:nvSpPr>
        <p:spPr>
          <a:xfrm>
            <a:off x="3442650"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5" name="Google Shape;505;p77"/>
          <p:cNvSpPr txBox="1"/>
          <p:nvPr>
            <p:ph idx="3" type="subTitle"/>
          </p:nvPr>
        </p:nvSpPr>
        <p:spPr>
          <a:xfrm>
            <a:off x="72390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6" name="Google Shape;506;p77"/>
          <p:cNvSpPr txBox="1"/>
          <p:nvPr>
            <p:ph idx="4" type="subTitle"/>
          </p:nvPr>
        </p:nvSpPr>
        <p:spPr>
          <a:xfrm>
            <a:off x="3442650"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7" name="Google Shape;507;p77"/>
          <p:cNvSpPr txBox="1"/>
          <p:nvPr>
            <p:ph idx="5" type="subTitle"/>
          </p:nvPr>
        </p:nvSpPr>
        <p:spPr>
          <a:xfrm>
            <a:off x="6172072" y="1872402"/>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8" name="Google Shape;508;p77"/>
          <p:cNvSpPr txBox="1"/>
          <p:nvPr>
            <p:ph idx="6" type="subTitle"/>
          </p:nvPr>
        </p:nvSpPr>
        <p:spPr>
          <a:xfrm>
            <a:off x="6172072" y="3661043"/>
            <a:ext cx="22587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9" name="Google Shape;509;p77"/>
          <p:cNvSpPr txBox="1"/>
          <p:nvPr>
            <p:ph idx="7" type="subTitle"/>
          </p:nvPr>
        </p:nvSpPr>
        <p:spPr>
          <a:xfrm>
            <a:off x="732770" y="1222518"/>
            <a:ext cx="22494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0" name="Google Shape;510;p77"/>
          <p:cNvSpPr txBox="1"/>
          <p:nvPr>
            <p:ph idx="8" type="subTitle"/>
          </p:nvPr>
        </p:nvSpPr>
        <p:spPr>
          <a:xfrm>
            <a:off x="3447085"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1" name="Google Shape;511;p77"/>
          <p:cNvSpPr txBox="1"/>
          <p:nvPr>
            <p:ph idx="9" type="subTitle"/>
          </p:nvPr>
        </p:nvSpPr>
        <p:spPr>
          <a:xfrm>
            <a:off x="6176507" y="1222527"/>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2" name="Google Shape;512;p77"/>
          <p:cNvSpPr txBox="1"/>
          <p:nvPr>
            <p:ph idx="13" type="subTitle"/>
          </p:nvPr>
        </p:nvSpPr>
        <p:spPr>
          <a:xfrm>
            <a:off x="723900" y="3008043"/>
            <a:ext cx="2258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3" name="Google Shape;513;p77"/>
          <p:cNvSpPr txBox="1"/>
          <p:nvPr>
            <p:ph idx="14" type="subTitle"/>
          </p:nvPr>
        </p:nvSpPr>
        <p:spPr>
          <a:xfrm>
            <a:off x="3447090"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4" name="Google Shape;514;p77"/>
          <p:cNvSpPr txBox="1"/>
          <p:nvPr>
            <p:ph idx="15" type="subTitle"/>
          </p:nvPr>
        </p:nvSpPr>
        <p:spPr>
          <a:xfrm>
            <a:off x="6176509" y="3008043"/>
            <a:ext cx="2249700" cy="653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000">
                <a:solidFill>
                  <a:schemeClr val="dk1"/>
                </a:solidFill>
                <a:latin typeface="Orbitron"/>
                <a:ea typeface="Orbitron"/>
                <a:cs typeface="Orbitron"/>
                <a:sym typeface="Orbitr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15" name="Google Shape;515;p77"/>
          <p:cNvPicPr preferRelativeResize="0"/>
          <p:nvPr/>
        </p:nvPicPr>
        <p:blipFill>
          <a:blip r:embed="rId2">
            <a:alphaModFix/>
          </a:blip>
          <a:stretch>
            <a:fillRect/>
          </a:stretch>
        </p:blipFill>
        <p:spPr>
          <a:xfrm rot="-5400000">
            <a:off x="7833038" y="-845700"/>
            <a:ext cx="750525" cy="2373749"/>
          </a:xfrm>
          <a:prstGeom prst="rect">
            <a:avLst/>
          </a:prstGeom>
          <a:noFill/>
          <a:ln>
            <a:noFill/>
          </a:ln>
        </p:spPr>
      </p:pic>
      <p:pic>
        <p:nvPicPr>
          <p:cNvPr id="516" name="Google Shape;516;p77"/>
          <p:cNvPicPr preferRelativeResize="0"/>
          <p:nvPr/>
        </p:nvPicPr>
        <p:blipFill rotWithShape="1">
          <a:blip r:embed="rId3">
            <a:alphaModFix/>
          </a:blip>
          <a:srcRect b="51" l="0" r="29403" t="71078"/>
          <a:stretch/>
        </p:blipFill>
        <p:spPr>
          <a:xfrm>
            <a:off x="-412577" y="0"/>
            <a:ext cx="2027650" cy="724626"/>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17" name="Shape 517"/>
        <p:cNvGrpSpPr/>
        <p:nvPr/>
      </p:nvGrpSpPr>
      <p:grpSpPr>
        <a:xfrm>
          <a:off x="0" y="0"/>
          <a:ext cx="0" cy="0"/>
          <a:chOff x="0" y="0"/>
          <a:chExt cx="0" cy="0"/>
        </a:xfrm>
      </p:grpSpPr>
      <p:sp>
        <p:nvSpPr>
          <p:cNvPr id="518" name="Google Shape;518;p78"/>
          <p:cNvSpPr txBox="1"/>
          <p:nvPr>
            <p:ph hasCustomPrompt="1" type="title"/>
          </p:nvPr>
        </p:nvSpPr>
        <p:spPr>
          <a:xfrm>
            <a:off x="2364153" y="199992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9" name="Google Shape;519;p78"/>
          <p:cNvSpPr txBox="1"/>
          <p:nvPr>
            <p:ph idx="1" type="subTitle"/>
          </p:nvPr>
        </p:nvSpPr>
        <p:spPr>
          <a:xfrm>
            <a:off x="2364153" y="2731986"/>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20" name="Google Shape;520;p78"/>
          <p:cNvSpPr txBox="1"/>
          <p:nvPr>
            <p:ph hasCustomPrompt="1" idx="2" type="title"/>
          </p:nvPr>
        </p:nvSpPr>
        <p:spPr>
          <a:xfrm>
            <a:off x="713244" y="563771"/>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21" name="Google Shape;521;p78"/>
          <p:cNvSpPr txBox="1"/>
          <p:nvPr>
            <p:ph idx="3" type="subTitle"/>
          </p:nvPr>
        </p:nvSpPr>
        <p:spPr>
          <a:xfrm>
            <a:off x="713244" y="1295842"/>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522" name="Google Shape;522;p78"/>
          <p:cNvSpPr txBox="1"/>
          <p:nvPr>
            <p:ph hasCustomPrompt="1" idx="4" type="title"/>
          </p:nvPr>
        </p:nvSpPr>
        <p:spPr>
          <a:xfrm>
            <a:off x="4015078" y="3436072"/>
            <a:ext cx="4415700" cy="7689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4000">
                <a:solidFill>
                  <a:schemeClr val="accent2"/>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23" name="Google Shape;523;p78"/>
          <p:cNvSpPr txBox="1"/>
          <p:nvPr>
            <p:ph idx="5" type="subTitle"/>
          </p:nvPr>
        </p:nvSpPr>
        <p:spPr>
          <a:xfrm>
            <a:off x="4015078" y="4168129"/>
            <a:ext cx="4415700" cy="4116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sz="1400">
                <a:solidFill>
                  <a:schemeClr val="dk2"/>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spTree>
      <p:nvGrpSpPr>
        <p:cNvPr id="524" name="Shape 524"/>
        <p:cNvGrpSpPr/>
        <p:nvPr/>
      </p:nvGrpSpPr>
      <p:grpSpPr>
        <a:xfrm>
          <a:off x="0" y="0"/>
          <a:ext cx="0" cy="0"/>
          <a:chOff x="0" y="0"/>
          <a:chExt cx="0" cy="0"/>
        </a:xfrm>
      </p:grpSpPr>
      <p:sp>
        <p:nvSpPr>
          <p:cNvPr id="525" name="Google Shape;525;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26" name="Google Shape;526;p79"/>
          <p:cNvPicPr preferRelativeResize="0"/>
          <p:nvPr/>
        </p:nvPicPr>
        <p:blipFill>
          <a:blip r:embed="rId2">
            <a:alphaModFix/>
          </a:blip>
          <a:stretch>
            <a:fillRect/>
          </a:stretch>
        </p:blipFill>
        <p:spPr>
          <a:xfrm flipH="1" rot="5400000">
            <a:off x="-1030649" y="740702"/>
            <a:ext cx="2465476" cy="895675"/>
          </a:xfrm>
          <a:prstGeom prst="rect">
            <a:avLst/>
          </a:prstGeom>
          <a:noFill/>
          <a:ln>
            <a:noFill/>
          </a:ln>
        </p:spPr>
      </p:pic>
      <p:pic>
        <p:nvPicPr>
          <p:cNvPr id="527" name="Google Shape;527;p79"/>
          <p:cNvPicPr preferRelativeResize="0"/>
          <p:nvPr/>
        </p:nvPicPr>
        <p:blipFill>
          <a:blip r:embed="rId3">
            <a:alphaModFix/>
          </a:blip>
          <a:stretch>
            <a:fillRect/>
          </a:stretch>
        </p:blipFill>
        <p:spPr>
          <a:xfrm flipH="1" rot="10800000">
            <a:off x="8485963" y="-510386"/>
            <a:ext cx="668900" cy="2115575"/>
          </a:xfrm>
          <a:prstGeom prst="rect">
            <a:avLst/>
          </a:prstGeom>
          <a:noFill/>
          <a:ln>
            <a:noFill/>
          </a:ln>
        </p:spPr>
      </p:pic>
      <p:pic>
        <p:nvPicPr>
          <p:cNvPr id="528" name="Google Shape;528;p79"/>
          <p:cNvPicPr preferRelativeResize="0"/>
          <p:nvPr/>
        </p:nvPicPr>
        <p:blipFill>
          <a:blip r:embed="rId4">
            <a:alphaModFix/>
          </a:blip>
          <a:stretch>
            <a:fillRect/>
          </a:stretch>
        </p:blipFill>
        <p:spPr>
          <a:xfrm>
            <a:off x="8423993" y="3239750"/>
            <a:ext cx="1741078" cy="19037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_1">
    <p:spTree>
      <p:nvGrpSpPr>
        <p:cNvPr id="529" name="Shape 529"/>
        <p:cNvGrpSpPr/>
        <p:nvPr/>
      </p:nvGrpSpPr>
      <p:grpSpPr>
        <a:xfrm>
          <a:off x="0" y="0"/>
          <a:ext cx="0" cy="0"/>
          <a:chOff x="0" y="0"/>
          <a:chExt cx="0" cy="0"/>
        </a:xfrm>
      </p:grpSpPr>
      <p:sp>
        <p:nvSpPr>
          <p:cNvPr id="530" name="Google Shape;530;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31" name="Google Shape;531;p80"/>
          <p:cNvPicPr preferRelativeResize="0"/>
          <p:nvPr/>
        </p:nvPicPr>
        <p:blipFill>
          <a:blip r:embed="rId2">
            <a:alphaModFix/>
          </a:blip>
          <a:stretch>
            <a:fillRect/>
          </a:stretch>
        </p:blipFill>
        <p:spPr>
          <a:xfrm flipH="1">
            <a:off x="-455985" y="3225526"/>
            <a:ext cx="2953575" cy="2540550"/>
          </a:xfrm>
          <a:prstGeom prst="rect">
            <a:avLst/>
          </a:prstGeom>
          <a:noFill/>
          <a:ln>
            <a:noFill/>
          </a:ln>
        </p:spPr>
      </p:pic>
      <p:pic>
        <p:nvPicPr>
          <p:cNvPr id="532" name="Google Shape;532;p80"/>
          <p:cNvPicPr preferRelativeResize="0"/>
          <p:nvPr/>
        </p:nvPicPr>
        <p:blipFill>
          <a:blip r:embed="rId3">
            <a:alphaModFix/>
          </a:blip>
          <a:stretch>
            <a:fillRect/>
          </a:stretch>
        </p:blipFill>
        <p:spPr>
          <a:xfrm flipH="1" rot="-5400000">
            <a:off x="-999773" y="957875"/>
            <a:ext cx="2268199" cy="898850"/>
          </a:xfrm>
          <a:prstGeom prst="rect">
            <a:avLst/>
          </a:prstGeom>
          <a:noFill/>
          <a:ln>
            <a:noFill/>
          </a:ln>
        </p:spPr>
      </p:pic>
      <p:grpSp>
        <p:nvGrpSpPr>
          <p:cNvPr id="533" name="Google Shape;533;p80"/>
          <p:cNvGrpSpPr/>
          <p:nvPr/>
        </p:nvGrpSpPr>
        <p:grpSpPr>
          <a:xfrm>
            <a:off x="8536502" y="1"/>
            <a:ext cx="615727" cy="2138099"/>
            <a:chOff x="8536502" y="1"/>
            <a:chExt cx="615727" cy="2138099"/>
          </a:xfrm>
        </p:grpSpPr>
        <p:pic>
          <p:nvPicPr>
            <p:cNvPr id="534" name="Google Shape;534;p80"/>
            <p:cNvPicPr preferRelativeResize="0"/>
            <p:nvPr/>
          </p:nvPicPr>
          <p:blipFill rotWithShape="1">
            <a:blip r:embed="rId4">
              <a:alphaModFix/>
            </a:blip>
            <a:srcRect b="12579" l="74308" r="0" t="0"/>
            <a:stretch/>
          </p:blipFill>
          <p:spPr>
            <a:xfrm rot="10800000">
              <a:off x="8536502" y="1"/>
              <a:ext cx="615727" cy="1594549"/>
            </a:xfrm>
            <a:prstGeom prst="rect">
              <a:avLst/>
            </a:prstGeom>
            <a:noFill/>
            <a:ln>
              <a:noFill/>
            </a:ln>
          </p:spPr>
        </p:pic>
        <p:sp>
          <p:nvSpPr>
            <p:cNvPr id="535" name="Google Shape;535;p80"/>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0"/>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0"/>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38" name="Shape 538"/>
        <p:cNvGrpSpPr/>
        <p:nvPr/>
      </p:nvGrpSpPr>
      <p:grpSpPr>
        <a:xfrm>
          <a:off x="0" y="0"/>
          <a:ext cx="0" cy="0"/>
          <a:chOff x="0" y="0"/>
          <a:chExt cx="0" cy="0"/>
        </a:xfrm>
      </p:grpSpPr>
      <p:sp>
        <p:nvSpPr>
          <p:cNvPr id="539" name="Google Shape;539;p81"/>
          <p:cNvSpPr txBox="1"/>
          <p:nvPr>
            <p:ph type="title"/>
          </p:nvPr>
        </p:nvSpPr>
        <p:spPr>
          <a:xfrm>
            <a:off x="776750" y="615700"/>
            <a:ext cx="47361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7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0" name="Google Shape;540;p81"/>
          <p:cNvSpPr txBox="1"/>
          <p:nvPr>
            <p:ph idx="1" type="subTitle"/>
          </p:nvPr>
        </p:nvSpPr>
        <p:spPr>
          <a:xfrm>
            <a:off x="920750" y="1840950"/>
            <a:ext cx="4448100" cy="105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1" name="Google Shape;541;p81"/>
          <p:cNvSpPr txBox="1"/>
          <p:nvPr/>
        </p:nvSpPr>
        <p:spPr>
          <a:xfrm>
            <a:off x="671900" y="3551582"/>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ukta Mahee"/>
                <a:ea typeface="Mukta Mahee"/>
                <a:cs typeface="Mukta Mahee"/>
                <a:sym typeface="Mukta Mahee"/>
              </a:rPr>
              <a:t>CREDITS: This presentation template was created by </a:t>
            </a:r>
            <a:r>
              <a:rPr b="1" lang="en" sz="1200">
                <a:solidFill>
                  <a:schemeClr val="accent2"/>
                </a:solidFill>
                <a:uFill>
                  <a:noFill/>
                </a:uFill>
                <a:latin typeface="Mukta Mahee"/>
                <a:ea typeface="Mukta Mahee"/>
                <a:cs typeface="Mukta Mahee"/>
                <a:sym typeface="Mukta Mahee"/>
                <a:hlinkClick r:id="rId2">
                  <a:extLst>
                    <a:ext uri="{A12FA001-AC4F-418D-AE19-62706E023703}">
                      <ahyp:hlinkClr val="tx"/>
                    </a:ext>
                  </a:extLst>
                </a:hlinkClick>
              </a:rPr>
              <a:t>Slidesgo</a:t>
            </a:r>
            <a:r>
              <a:rPr lang="en" sz="1200">
                <a:solidFill>
                  <a:schemeClr val="accent2"/>
                </a:solidFill>
                <a:latin typeface="Mukta Mahee"/>
                <a:ea typeface="Mukta Mahee"/>
                <a:cs typeface="Mukta Mahee"/>
                <a:sym typeface="Mukta Mahee"/>
              </a:rPr>
              <a:t>, and includes icons by </a:t>
            </a:r>
            <a:r>
              <a:rPr b="1" lang="en" sz="1200">
                <a:solidFill>
                  <a:schemeClr val="accent2"/>
                </a:solidFill>
                <a:uFill>
                  <a:noFill/>
                </a:uFill>
                <a:latin typeface="Mukta Mahee"/>
                <a:ea typeface="Mukta Mahee"/>
                <a:cs typeface="Mukta Mahee"/>
                <a:sym typeface="Mukta Mahee"/>
                <a:hlinkClick r:id="rId3">
                  <a:extLst>
                    <a:ext uri="{A12FA001-AC4F-418D-AE19-62706E023703}">
                      <ahyp:hlinkClr val="tx"/>
                    </a:ext>
                  </a:extLst>
                </a:hlinkClick>
              </a:rPr>
              <a:t>Flaticon</a:t>
            </a:r>
            <a:r>
              <a:rPr lang="en" sz="1200">
                <a:solidFill>
                  <a:schemeClr val="accent2"/>
                </a:solidFill>
                <a:latin typeface="Mukta Mahee"/>
                <a:ea typeface="Mukta Mahee"/>
                <a:cs typeface="Mukta Mahee"/>
                <a:sym typeface="Mukta Mahee"/>
              </a:rPr>
              <a:t>, and infographics &amp; images by </a:t>
            </a:r>
            <a:r>
              <a:rPr b="1" lang="en" sz="1200">
                <a:solidFill>
                  <a:schemeClr val="accent2"/>
                </a:solidFill>
                <a:uFill>
                  <a:noFill/>
                </a:uFill>
                <a:latin typeface="Mukta Mahee"/>
                <a:ea typeface="Mukta Mahee"/>
                <a:cs typeface="Mukta Mahee"/>
                <a:sym typeface="Mukta Mahee"/>
                <a:hlinkClick r:id="rId4">
                  <a:extLst>
                    <a:ext uri="{A12FA001-AC4F-418D-AE19-62706E023703}">
                      <ahyp:hlinkClr val="tx"/>
                    </a:ext>
                  </a:extLst>
                </a:hlinkClick>
              </a:rPr>
              <a:t>Freepik</a:t>
            </a:r>
            <a:r>
              <a:rPr b="1" lang="en" sz="1200">
                <a:solidFill>
                  <a:schemeClr val="accent2"/>
                </a:solidFill>
                <a:latin typeface="Mukta Mahee"/>
                <a:ea typeface="Mukta Mahee"/>
                <a:cs typeface="Mukta Mahee"/>
                <a:sym typeface="Mukta Mahee"/>
              </a:rPr>
              <a:t> </a:t>
            </a:r>
            <a:endParaRPr b="1" sz="1200">
              <a:solidFill>
                <a:schemeClr val="accent2"/>
              </a:solidFill>
              <a:latin typeface="Mukta Mahee"/>
              <a:ea typeface="Mukta Mahee"/>
              <a:cs typeface="Mukta Mahee"/>
              <a:sym typeface="Mukta Mahee"/>
            </a:endParaRPr>
          </a:p>
        </p:txBody>
      </p:sp>
      <p:pic>
        <p:nvPicPr>
          <p:cNvPr id="542" name="Google Shape;542;p81"/>
          <p:cNvPicPr preferRelativeResize="0"/>
          <p:nvPr/>
        </p:nvPicPr>
        <p:blipFill>
          <a:blip r:embed="rId5">
            <a:alphaModFix/>
          </a:blip>
          <a:stretch>
            <a:fillRect/>
          </a:stretch>
        </p:blipFill>
        <p:spPr>
          <a:xfrm flipH="1" rot="5400000">
            <a:off x="832141" y="-908325"/>
            <a:ext cx="769491" cy="24337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43" name="Shape 543"/>
        <p:cNvGrpSpPr/>
        <p:nvPr/>
      </p:nvGrpSpPr>
      <p:grpSpPr>
        <a:xfrm>
          <a:off x="0" y="0"/>
          <a:ext cx="0" cy="0"/>
          <a:chOff x="0" y="0"/>
          <a:chExt cx="0" cy="0"/>
        </a:xfrm>
      </p:grpSpPr>
      <p:pic>
        <p:nvPicPr>
          <p:cNvPr id="544" name="Google Shape;544;p82"/>
          <p:cNvPicPr preferRelativeResize="0"/>
          <p:nvPr/>
        </p:nvPicPr>
        <p:blipFill>
          <a:blip r:embed="rId2">
            <a:alphaModFix/>
          </a:blip>
          <a:stretch>
            <a:fillRect/>
          </a:stretch>
        </p:blipFill>
        <p:spPr>
          <a:xfrm flipH="1" rot="5400000">
            <a:off x="-967349" y="3462927"/>
            <a:ext cx="2465476" cy="895675"/>
          </a:xfrm>
          <a:prstGeom prst="rect">
            <a:avLst/>
          </a:prstGeom>
          <a:noFill/>
          <a:ln>
            <a:noFill/>
          </a:ln>
        </p:spPr>
      </p:pic>
      <p:pic>
        <p:nvPicPr>
          <p:cNvPr id="545" name="Google Shape;545;p82"/>
          <p:cNvPicPr preferRelativeResize="0"/>
          <p:nvPr/>
        </p:nvPicPr>
        <p:blipFill>
          <a:blip r:embed="rId3">
            <a:alphaModFix/>
          </a:blip>
          <a:stretch>
            <a:fillRect/>
          </a:stretch>
        </p:blipFill>
        <p:spPr>
          <a:xfrm flipH="1" rot="10800000">
            <a:off x="8475088" y="-35225"/>
            <a:ext cx="668900" cy="2115575"/>
          </a:xfrm>
          <a:prstGeom prst="rect">
            <a:avLst/>
          </a:prstGeom>
          <a:noFill/>
          <a:ln>
            <a:noFill/>
          </a:ln>
        </p:spPr>
      </p:pic>
      <p:pic>
        <p:nvPicPr>
          <p:cNvPr id="546" name="Google Shape;546;p82"/>
          <p:cNvPicPr preferRelativeResize="0"/>
          <p:nvPr/>
        </p:nvPicPr>
        <p:blipFill>
          <a:blip r:embed="rId4">
            <a:alphaModFix/>
          </a:blip>
          <a:stretch>
            <a:fillRect/>
          </a:stretch>
        </p:blipFill>
        <p:spPr>
          <a:xfrm>
            <a:off x="383368" y="4096625"/>
            <a:ext cx="1741078" cy="1903751"/>
          </a:xfrm>
          <a:prstGeom prst="rect">
            <a:avLst/>
          </a:prstGeom>
          <a:noFill/>
          <a:ln>
            <a:noFill/>
          </a:ln>
        </p:spPr>
      </p:pic>
      <p:grpSp>
        <p:nvGrpSpPr>
          <p:cNvPr id="547" name="Google Shape;547;p82"/>
          <p:cNvGrpSpPr/>
          <p:nvPr/>
        </p:nvGrpSpPr>
        <p:grpSpPr>
          <a:xfrm>
            <a:off x="8501689" y="1690276"/>
            <a:ext cx="615727" cy="2138099"/>
            <a:chOff x="8536502" y="1"/>
            <a:chExt cx="615727" cy="2138099"/>
          </a:xfrm>
        </p:grpSpPr>
        <p:pic>
          <p:nvPicPr>
            <p:cNvPr id="548" name="Google Shape;548;p82"/>
            <p:cNvPicPr preferRelativeResize="0"/>
            <p:nvPr/>
          </p:nvPicPr>
          <p:blipFill rotWithShape="1">
            <a:blip r:embed="rId5">
              <a:alphaModFix/>
            </a:blip>
            <a:srcRect b="12579" l="74308" r="0" t="0"/>
            <a:stretch/>
          </p:blipFill>
          <p:spPr>
            <a:xfrm rot="10800000">
              <a:off x="8536502" y="1"/>
              <a:ext cx="615727" cy="1594549"/>
            </a:xfrm>
            <a:prstGeom prst="rect">
              <a:avLst/>
            </a:prstGeom>
            <a:noFill/>
            <a:ln>
              <a:noFill/>
            </a:ln>
          </p:spPr>
        </p:pic>
        <p:sp>
          <p:nvSpPr>
            <p:cNvPr id="549" name="Google Shape;549;p82"/>
            <p:cNvSpPr/>
            <p:nvPr/>
          </p:nvSpPr>
          <p:spPr>
            <a:xfrm>
              <a:off x="8785255" y="5395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2"/>
            <p:cNvSpPr/>
            <p:nvPr/>
          </p:nvSpPr>
          <p:spPr>
            <a:xfrm>
              <a:off x="8799793" y="20199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2"/>
            <p:cNvSpPr/>
            <p:nvPr/>
          </p:nvSpPr>
          <p:spPr>
            <a:xfrm>
              <a:off x="8799793" y="1744000"/>
              <a:ext cx="118200" cy="1182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2" name="Shape 552"/>
        <p:cNvGrpSpPr/>
        <p:nvPr/>
      </p:nvGrpSpPr>
      <p:grpSpPr>
        <a:xfrm>
          <a:off x="0" y="0"/>
          <a:ext cx="0" cy="0"/>
          <a:chOff x="0" y="0"/>
          <a:chExt cx="0" cy="0"/>
        </a:xfrm>
      </p:grpSpPr>
      <p:pic>
        <p:nvPicPr>
          <p:cNvPr id="553" name="Google Shape;553;p83"/>
          <p:cNvPicPr preferRelativeResize="0"/>
          <p:nvPr/>
        </p:nvPicPr>
        <p:blipFill rotWithShape="1">
          <a:blip r:embed="rId2">
            <a:alphaModFix/>
          </a:blip>
          <a:srcRect b="-2108" l="-1218" r="8916" t="11240"/>
          <a:stretch/>
        </p:blipFill>
        <p:spPr>
          <a:xfrm flipH="1" rot="-5400000">
            <a:off x="-768288" y="1117892"/>
            <a:ext cx="4847852" cy="3311275"/>
          </a:xfrm>
          <a:prstGeom prst="rect">
            <a:avLst/>
          </a:prstGeom>
          <a:noFill/>
          <a:ln>
            <a:noFill/>
          </a:ln>
        </p:spPr>
      </p:pic>
      <p:pic>
        <p:nvPicPr>
          <p:cNvPr id="554" name="Google Shape;554;p83"/>
          <p:cNvPicPr preferRelativeResize="0"/>
          <p:nvPr/>
        </p:nvPicPr>
        <p:blipFill>
          <a:blip r:embed="rId3">
            <a:alphaModFix/>
          </a:blip>
          <a:stretch>
            <a:fillRect/>
          </a:stretch>
        </p:blipFill>
        <p:spPr>
          <a:xfrm flipH="1" rot="-5400000">
            <a:off x="972975" y="-1002222"/>
            <a:ext cx="1717001" cy="3662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555" name="Shape 555"/>
        <p:cNvGrpSpPr/>
        <p:nvPr/>
      </p:nvGrpSpPr>
      <p:grpSpPr>
        <a:xfrm>
          <a:off x="0" y="0"/>
          <a:ext cx="0" cy="0"/>
          <a:chOff x="0" y="0"/>
          <a:chExt cx="0" cy="0"/>
        </a:xfrm>
      </p:grpSpPr>
      <p:sp>
        <p:nvSpPr>
          <p:cNvPr id="556" name="Google Shape;556;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Arial"/>
              <a:buNone/>
              <a:defRPr>
                <a:solidFill>
                  <a:schemeClr val="lt1"/>
                </a:solidFill>
                <a:latin typeface="Arial"/>
                <a:ea typeface="Arial"/>
                <a:cs typeface="Arial"/>
                <a:sym typeface="Arial"/>
              </a:defRPr>
            </a:lvl1pPr>
            <a:lvl2pPr lvl="1">
              <a:spcBef>
                <a:spcPts val="0"/>
              </a:spcBef>
              <a:spcAft>
                <a:spcPts val="0"/>
              </a:spcAft>
              <a:buSzPts val="2800"/>
              <a:buFont typeface="Arial"/>
              <a:buNone/>
              <a:defRPr>
                <a:latin typeface="Arial"/>
                <a:ea typeface="Arial"/>
                <a:cs typeface="Arial"/>
                <a:sym typeface="Arial"/>
              </a:defRPr>
            </a:lvl2pPr>
            <a:lvl3pPr lvl="2">
              <a:spcBef>
                <a:spcPts val="0"/>
              </a:spcBef>
              <a:spcAft>
                <a:spcPts val="0"/>
              </a:spcAft>
              <a:buSzPts val="2800"/>
              <a:buFont typeface="Arial"/>
              <a:buNone/>
              <a:defRPr>
                <a:latin typeface="Arial"/>
                <a:ea typeface="Arial"/>
                <a:cs typeface="Arial"/>
                <a:sym typeface="Arial"/>
              </a:defRPr>
            </a:lvl3pPr>
            <a:lvl4pPr lvl="3">
              <a:spcBef>
                <a:spcPts val="0"/>
              </a:spcBef>
              <a:spcAft>
                <a:spcPts val="0"/>
              </a:spcAft>
              <a:buSzPts val="2800"/>
              <a:buFont typeface="Arial"/>
              <a:buNone/>
              <a:defRPr>
                <a:latin typeface="Arial"/>
                <a:ea typeface="Arial"/>
                <a:cs typeface="Arial"/>
                <a:sym typeface="Arial"/>
              </a:defRPr>
            </a:lvl4pPr>
            <a:lvl5pPr lvl="4">
              <a:spcBef>
                <a:spcPts val="0"/>
              </a:spcBef>
              <a:spcAft>
                <a:spcPts val="0"/>
              </a:spcAft>
              <a:buSzPts val="2800"/>
              <a:buFont typeface="Arial"/>
              <a:buNone/>
              <a:defRPr>
                <a:latin typeface="Arial"/>
                <a:ea typeface="Arial"/>
                <a:cs typeface="Arial"/>
                <a:sym typeface="Arial"/>
              </a:defRPr>
            </a:lvl5pPr>
            <a:lvl6pPr lvl="5">
              <a:spcBef>
                <a:spcPts val="0"/>
              </a:spcBef>
              <a:spcAft>
                <a:spcPts val="0"/>
              </a:spcAft>
              <a:buSzPts val="2800"/>
              <a:buFont typeface="Arial"/>
              <a:buNone/>
              <a:defRPr>
                <a:latin typeface="Arial"/>
                <a:ea typeface="Arial"/>
                <a:cs typeface="Arial"/>
                <a:sym typeface="Arial"/>
              </a:defRPr>
            </a:lvl6pPr>
            <a:lvl7pPr lvl="6">
              <a:spcBef>
                <a:spcPts val="0"/>
              </a:spcBef>
              <a:spcAft>
                <a:spcPts val="0"/>
              </a:spcAft>
              <a:buSzPts val="2800"/>
              <a:buFont typeface="Arial"/>
              <a:buNone/>
              <a:defRPr>
                <a:latin typeface="Arial"/>
                <a:ea typeface="Arial"/>
                <a:cs typeface="Arial"/>
                <a:sym typeface="Arial"/>
              </a:defRPr>
            </a:lvl7pPr>
            <a:lvl8pPr lvl="7">
              <a:spcBef>
                <a:spcPts val="0"/>
              </a:spcBef>
              <a:spcAft>
                <a:spcPts val="0"/>
              </a:spcAft>
              <a:buSzPts val="2800"/>
              <a:buFont typeface="Arial"/>
              <a:buNone/>
              <a:defRPr>
                <a:latin typeface="Arial"/>
                <a:ea typeface="Arial"/>
                <a:cs typeface="Arial"/>
                <a:sym typeface="Arial"/>
              </a:defRPr>
            </a:lvl8pPr>
            <a:lvl9pPr lvl="8">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1.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4.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2pPr>
            <a:lvl3pPr lvl="2"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3pPr>
            <a:lvl4pPr lvl="3"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4pPr>
            <a:lvl5pPr lvl="4"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5pPr>
            <a:lvl6pPr lvl="5"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6pPr>
            <a:lvl7pPr lvl="6"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7pPr>
            <a:lvl8pPr lvl="7"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8pPr>
            <a:lvl9pPr lvl="8"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1pPr>
            <a:lvl2pPr indent="-304800" lvl="1" marL="914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2pPr>
            <a:lvl3pPr indent="-304800" lvl="2" marL="1371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3pPr>
            <a:lvl4pPr indent="-304800" lvl="3" marL="1828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4pPr>
            <a:lvl5pPr indent="-304800" lvl="4" marL="22860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5pPr>
            <a:lvl6pPr indent="-304800" lvl="5" marL="2743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6pPr>
            <a:lvl7pPr indent="-304800" lvl="6" marL="3200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7pPr>
            <a:lvl8pPr indent="-304800" lvl="7" marL="3657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8pPr>
            <a:lvl9pPr indent="-304800" lvl="8" marL="4114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219" name="Shape 219"/>
        <p:cNvGrpSpPr/>
        <p:nvPr/>
      </p:nvGrpSpPr>
      <p:grpSpPr>
        <a:xfrm>
          <a:off x="0" y="0"/>
          <a:ext cx="0" cy="0"/>
          <a:chOff x="0" y="0"/>
          <a:chExt cx="0" cy="0"/>
        </a:xfrm>
      </p:grpSpPr>
      <p:sp>
        <p:nvSpPr>
          <p:cNvPr id="220" name="Google Shape;220;p3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2pPr>
            <a:lvl3pPr lvl="2"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3pPr>
            <a:lvl4pPr lvl="3"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4pPr>
            <a:lvl5pPr lvl="4"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5pPr>
            <a:lvl6pPr lvl="5"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6pPr>
            <a:lvl7pPr lvl="6"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7pPr>
            <a:lvl8pPr lvl="7"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8pPr>
            <a:lvl9pPr lvl="8"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9pPr>
          </a:lstStyle>
          <a:p/>
        </p:txBody>
      </p:sp>
      <p:sp>
        <p:nvSpPr>
          <p:cNvPr id="221" name="Google Shape;221;p3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1pPr>
            <a:lvl2pPr indent="-304800" lvl="1" marL="914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2pPr>
            <a:lvl3pPr indent="-304800" lvl="2" marL="1371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3pPr>
            <a:lvl4pPr indent="-304800" lvl="3" marL="1828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4pPr>
            <a:lvl5pPr indent="-304800" lvl="4" marL="22860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5pPr>
            <a:lvl6pPr indent="-304800" lvl="5" marL="2743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6pPr>
            <a:lvl7pPr indent="-304800" lvl="6" marL="3200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7pPr>
            <a:lvl8pPr indent="-304800" lvl="7" marL="3657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8pPr>
            <a:lvl9pPr indent="-304800" lvl="8" marL="4114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388" name="Shape 388"/>
        <p:cNvGrpSpPr/>
        <p:nvPr/>
      </p:nvGrpSpPr>
      <p:grpSpPr>
        <a:xfrm>
          <a:off x="0" y="0"/>
          <a:ext cx="0" cy="0"/>
          <a:chOff x="0" y="0"/>
          <a:chExt cx="0" cy="0"/>
        </a:xfrm>
      </p:grpSpPr>
      <p:sp>
        <p:nvSpPr>
          <p:cNvPr id="389" name="Google Shape;389;p6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2pPr>
            <a:lvl3pPr lvl="2"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3pPr>
            <a:lvl4pPr lvl="3"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4pPr>
            <a:lvl5pPr lvl="4"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5pPr>
            <a:lvl6pPr lvl="5"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6pPr>
            <a:lvl7pPr lvl="6"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7pPr>
            <a:lvl8pPr lvl="7"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8pPr>
            <a:lvl9pPr lvl="8" algn="ctr">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9pPr>
          </a:lstStyle>
          <a:p/>
        </p:txBody>
      </p:sp>
      <p:sp>
        <p:nvSpPr>
          <p:cNvPr id="390" name="Google Shape;390;p6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1pPr>
            <a:lvl2pPr indent="-304800" lvl="1" marL="914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2pPr>
            <a:lvl3pPr indent="-304800" lvl="2" marL="1371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3pPr>
            <a:lvl4pPr indent="-304800" lvl="3" marL="1828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4pPr>
            <a:lvl5pPr indent="-304800" lvl="4" marL="22860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5pPr>
            <a:lvl6pPr indent="-304800" lvl="5" marL="27432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6pPr>
            <a:lvl7pPr indent="-304800" lvl="6" marL="32004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7pPr>
            <a:lvl8pPr indent="-304800" lvl="7" marL="36576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8pPr>
            <a:lvl9pPr indent="-304800" lvl="8" marL="4114800">
              <a:lnSpc>
                <a:spcPct val="100000"/>
              </a:lnSpc>
              <a:spcBef>
                <a:spcPts val="0"/>
              </a:spcBef>
              <a:spcAft>
                <a:spcPts val="0"/>
              </a:spcAft>
              <a:buClr>
                <a:schemeClr val="accent2"/>
              </a:buClr>
              <a:buSzPts val="1200"/>
              <a:buFont typeface="Mukta Mahee"/>
              <a:buChar char="■"/>
              <a:defRPr sz="1200">
                <a:solidFill>
                  <a:schemeClr val="accent2"/>
                </a:solidFill>
                <a:latin typeface="Mukta Mahee"/>
                <a:ea typeface="Mukta Mahee"/>
                <a:cs typeface="Mukta Mahee"/>
                <a:sym typeface="Mukta Mahee"/>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37.gif"/><Relationship Id="rId6" Type="http://schemas.openxmlformats.org/officeDocument/2006/relationships/image" Target="../media/image36.gif"/><Relationship Id="rId7"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5"/>
          <p:cNvSpPr txBox="1"/>
          <p:nvPr>
            <p:ph type="ctrTitle"/>
          </p:nvPr>
        </p:nvSpPr>
        <p:spPr>
          <a:xfrm>
            <a:off x="713250" y="1432275"/>
            <a:ext cx="77175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Shell Scripting</a:t>
            </a:r>
            <a:endParaRPr sz="3700"/>
          </a:p>
        </p:txBody>
      </p:sp>
      <p:sp>
        <p:nvSpPr>
          <p:cNvPr id="562" name="Google Shape;562;p85"/>
          <p:cNvSpPr txBox="1"/>
          <p:nvPr>
            <p:ph idx="1" type="subTitle"/>
          </p:nvPr>
        </p:nvSpPr>
        <p:spPr>
          <a:xfrm>
            <a:off x="2307700" y="3235425"/>
            <a:ext cx="4528800" cy="4758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BugSmashers</a:t>
            </a:r>
            <a:endParaRPr/>
          </a:p>
        </p:txBody>
      </p:sp>
      <p:pic>
        <p:nvPicPr>
          <p:cNvPr id="563" name="Google Shape;563;p85"/>
          <p:cNvPicPr preferRelativeResize="0"/>
          <p:nvPr/>
        </p:nvPicPr>
        <p:blipFill>
          <a:blip r:embed="rId3">
            <a:alphaModFix/>
          </a:blip>
          <a:stretch>
            <a:fillRect/>
          </a:stretch>
        </p:blipFill>
        <p:spPr>
          <a:xfrm>
            <a:off x="152400" y="3310500"/>
            <a:ext cx="1528200" cy="1528200"/>
          </a:xfrm>
          <a:prstGeom prst="rect">
            <a:avLst/>
          </a:prstGeom>
          <a:noFill/>
          <a:ln>
            <a:noFill/>
          </a:ln>
        </p:spPr>
      </p:pic>
      <p:pic>
        <p:nvPicPr>
          <p:cNvPr id="564" name="Google Shape;564;p85"/>
          <p:cNvPicPr preferRelativeResize="0"/>
          <p:nvPr/>
        </p:nvPicPr>
        <p:blipFill>
          <a:blip r:embed="rId3">
            <a:alphaModFix/>
          </a:blip>
          <a:stretch>
            <a:fillRect/>
          </a:stretch>
        </p:blipFill>
        <p:spPr>
          <a:xfrm>
            <a:off x="152400" y="1782300"/>
            <a:ext cx="1528200" cy="1528200"/>
          </a:xfrm>
          <a:prstGeom prst="rect">
            <a:avLst/>
          </a:prstGeom>
          <a:noFill/>
          <a:ln>
            <a:noFill/>
          </a:ln>
        </p:spPr>
      </p:pic>
      <p:pic>
        <p:nvPicPr>
          <p:cNvPr id="565" name="Google Shape;565;p85"/>
          <p:cNvPicPr preferRelativeResize="0"/>
          <p:nvPr/>
        </p:nvPicPr>
        <p:blipFill>
          <a:blip r:embed="rId3">
            <a:alphaModFix/>
          </a:blip>
          <a:stretch>
            <a:fillRect/>
          </a:stretch>
        </p:blipFill>
        <p:spPr>
          <a:xfrm>
            <a:off x="152400" y="254100"/>
            <a:ext cx="1528200" cy="1528200"/>
          </a:xfrm>
          <a:prstGeom prst="rect">
            <a:avLst/>
          </a:prstGeom>
          <a:noFill/>
          <a:ln>
            <a:noFill/>
          </a:ln>
        </p:spPr>
      </p:pic>
      <p:pic>
        <p:nvPicPr>
          <p:cNvPr id="566" name="Google Shape;566;p85"/>
          <p:cNvPicPr preferRelativeResize="0"/>
          <p:nvPr/>
        </p:nvPicPr>
        <p:blipFill>
          <a:blip r:embed="rId3">
            <a:alphaModFix/>
          </a:blip>
          <a:stretch>
            <a:fillRect/>
          </a:stretch>
        </p:blipFill>
        <p:spPr>
          <a:xfrm>
            <a:off x="1680600" y="254100"/>
            <a:ext cx="1528200" cy="1528200"/>
          </a:xfrm>
          <a:prstGeom prst="rect">
            <a:avLst/>
          </a:prstGeom>
          <a:noFill/>
          <a:ln>
            <a:noFill/>
          </a:ln>
        </p:spPr>
      </p:pic>
      <p:pic>
        <p:nvPicPr>
          <p:cNvPr id="567" name="Google Shape;567;p85"/>
          <p:cNvPicPr preferRelativeResize="0"/>
          <p:nvPr/>
        </p:nvPicPr>
        <p:blipFill>
          <a:blip r:embed="rId3">
            <a:alphaModFix/>
          </a:blip>
          <a:stretch>
            <a:fillRect/>
          </a:stretch>
        </p:blipFill>
        <p:spPr>
          <a:xfrm>
            <a:off x="3208800" y="254100"/>
            <a:ext cx="1528200" cy="1528200"/>
          </a:xfrm>
          <a:prstGeom prst="rect">
            <a:avLst/>
          </a:prstGeom>
          <a:noFill/>
          <a:ln>
            <a:noFill/>
          </a:ln>
        </p:spPr>
      </p:pic>
      <p:pic>
        <p:nvPicPr>
          <p:cNvPr id="568" name="Google Shape;568;p85"/>
          <p:cNvPicPr preferRelativeResize="0"/>
          <p:nvPr/>
        </p:nvPicPr>
        <p:blipFill>
          <a:blip r:embed="rId3">
            <a:alphaModFix/>
          </a:blip>
          <a:stretch>
            <a:fillRect/>
          </a:stretch>
        </p:blipFill>
        <p:spPr>
          <a:xfrm>
            <a:off x="4737000" y="254100"/>
            <a:ext cx="1528200" cy="1528200"/>
          </a:xfrm>
          <a:prstGeom prst="rect">
            <a:avLst/>
          </a:prstGeom>
          <a:noFill/>
          <a:ln>
            <a:noFill/>
          </a:ln>
        </p:spPr>
      </p:pic>
      <p:pic>
        <p:nvPicPr>
          <p:cNvPr id="569" name="Google Shape;569;p85"/>
          <p:cNvPicPr preferRelativeResize="0"/>
          <p:nvPr/>
        </p:nvPicPr>
        <p:blipFill>
          <a:blip r:embed="rId3">
            <a:alphaModFix/>
          </a:blip>
          <a:stretch>
            <a:fillRect/>
          </a:stretch>
        </p:blipFill>
        <p:spPr>
          <a:xfrm>
            <a:off x="6265200" y="254100"/>
            <a:ext cx="1528200" cy="1528200"/>
          </a:xfrm>
          <a:prstGeom prst="rect">
            <a:avLst/>
          </a:prstGeom>
          <a:noFill/>
          <a:ln>
            <a:noFill/>
          </a:ln>
        </p:spPr>
      </p:pic>
      <p:pic>
        <p:nvPicPr>
          <p:cNvPr id="570" name="Google Shape;570;p85"/>
          <p:cNvPicPr preferRelativeResize="0"/>
          <p:nvPr/>
        </p:nvPicPr>
        <p:blipFill>
          <a:blip r:embed="rId3">
            <a:alphaModFix/>
          </a:blip>
          <a:stretch>
            <a:fillRect/>
          </a:stretch>
        </p:blipFill>
        <p:spPr>
          <a:xfrm>
            <a:off x="7793400" y="254100"/>
            <a:ext cx="1528200" cy="1528200"/>
          </a:xfrm>
          <a:prstGeom prst="rect">
            <a:avLst/>
          </a:prstGeom>
          <a:noFill/>
          <a:ln>
            <a:noFill/>
          </a:ln>
        </p:spPr>
      </p:pic>
      <p:pic>
        <p:nvPicPr>
          <p:cNvPr id="571" name="Google Shape;571;p85"/>
          <p:cNvPicPr preferRelativeResize="0"/>
          <p:nvPr/>
        </p:nvPicPr>
        <p:blipFill>
          <a:blip r:embed="rId3">
            <a:alphaModFix/>
          </a:blip>
          <a:stretch>
            <a:fillRect/>
          </a:stretch>
        </p:blipFill>
        <p:spPr>
          <a:xfrm>
            <a:off x="7793400" y="1782300"/>
            <a:ext cx="1528200" cy="1528200"/>
          </a:xfrm>
          <a:prstGeom prst="rect">
            <a:avLst/>
          </a:prstGeom>
          <a:noFill/>
          <a:ln>
            <a:noFill/>
          </a:ln>
        </p:spPr>
      </p:pic>
      <p:pic>
        <p:nvPicPr>
          <p:cNvPr id="572" name="Google Shape;572;p85"/>
          <p:cNvPicPr preferRelativeResize="0"/>
          <p:nvPr/>
        </p:nvPicPr>
        <p:blipFill>
          <a:blip r:embed="rId3">
            <a:alphaModFix/>
          </a:blip>
          <a:stretch>
            <a:fillRect/>
          </a:stretch>
        </p:blipFill>
        <p:spPr>
          <a:xfrm>
            <a:off x="7793400" y="3310500"/>
            <a:ext cx="1528200" cy="152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Second script example</a:t>
            </a:r>
            <a:endParaRPr/>
          </a:p>
        </p:txBody>
      </p:sp>
      <p:pic>
        <p:nvPicPr>
          <p:cNvPr id="637" name="Google Shape;637;p94" title="Screenshot 2025-04-24 at 10.41.17 AM.png"/>
          <p:cNvPicPr preferRelativeResize="0"/>
          <p:nvPr/>
        </p:nvPicPr>
        <p:blipFill>
          <a:blip r:embed="rId3">
            <a:alphaModFix/>
          </a:blip>
          <a:stretch>
            <a:fillRect/>
          </a:stretch>
        </p:blipFill>
        <p:spPr>
          <a:xfrm>
            <a:off x="720000" y="1216200"/>
            <a:ext cx="2807949" cy="3647850"/>
          </a:xfrm>
          <a:prstGeom prst="rect">
            <a:avLst/>
          </a:prstGeom>
          <a:noFill/>
          <a:ln>
            <a:noFill/>
          </a:ln>
        </p:spPr>
      </p:pic>
      <p:sp>
        <p:nvSpPr>
          <p:cNvPr id="638" name="Google Shape;638;p94"/>
          <p:cNvSpPr txBox="1"/>
          <p:nvPr>
            <p:ph idx="1" type="body"/>
          </p:nvPr>
        </p:nvSpPr>
        <p:spPr>
          <a:xfrm>
            <a:off x="3836500" y="1216200"/>
            <a:ext cx="4296900" cy="30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name of this file is second_script.zsh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line filename = $1 takes in the first argument that written when running the script. For example, if the below line was run, “hello-world.txt” would be stored in the variable filename.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./second_script.zsh hello-world.txt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used later on in the if statement to check if the file exists in the current location, and to print its  contents (if it exists).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Output</a:t>
            </a:r>
            <a:endParaRPr/>
          </a:p>
        </p:txBody>
      </p:sp>
      <p:sp>
        <p:nvSpPr>
          <p:cNvPr id="644" name="Google Shape;644;p95"/>
          <p:cNvSpPr txBox="1"/>
          <p:nvPr>
            <p:ph idx="1" type="subTitle"/>
          </p:nvPr>
        </p:nvSpPr>
        <p:spPr>
          <a:xfrm>
            <a:off x="1151400" y="1119100"/>
            <a:ext cx="684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Running the script </a:t>
            </a:r>
            <a:r>
              <a:rPr lang="en"/>
              <a:t>should</a:t>
            </a:r>
            <a:r>
              <a:rPr lang="en"/>
              <a:t> be similar to before, and output of this one should be close to as follows:</a:t>
            </a:r>
            <a:endParaRPr/>
          </a:p>
        </p:txBody>
      </p:sp>
      <p:pic>
        <p:nvPicPr>
          <p:cNvPr id="645" name="Google Shape;645;p95" title="Screenshot 2025-04-24 at 11.02.49 AM.png"/>
          <p:cNvPicPr preferRelativeResize="0"/>
          <p:nvPr/>
        </p:nvPicPr>
        <p:blipFill>
          <a:blip r:embed="rId3">
            <a:alphaModFix/>
          </a:blip>
          <a:stretch>
            <a:fillRect/>
          </a:stretch>
        </p:blipFill>
        <p:spPr>
          <a:xfrm>
            <a:off x="188625" y="1793175"/>
            <a:ext cx="8766749" cy="167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6"/>
          <p:cNvSpPr txBox="1"/>
          <p:nvPr>
            <p:ph type="title"/>
          </p:nvPr>
        </p:nvSpPr>
        <p:spPr>
          <a:xfrm>
            <a:off x="720000" y="2197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Demo/Live </a:t>
            </a:r>
            <a:endParaRPr/>
          </a:p>
        </p:txBody>
      </p:sp>
      <p:pic>
        <p:nvPicPr>
          <p:cNvPr id="651" name="Google Shape;651;p96"/>
          <p:cNvPicPr preferRelativeResize="0"/>
          <p:nvPr/>
        </p:nvPicPr>
        <p:blipFill>
          <a:blip r:embed="rId3">
            <a:alphaModFix/>
          </a:blip>
          <a:stretch>
            <a:fillRect/>
          </a:stretch>
        </p:blipFill>
        <p:spPr>
          <a:xfrm>
            <a:off x="-12" y="1193710"/>
            <a:ext cx="2892904" cy="39497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7"/>
          <p:cNvSpPr txBox="1"/>
          <p:nvPr>
            <p:ph type="title"/>
          </p:nvPr>
        </p:nvSpPr>
        <p:spPr>
          <a:xfrm>
            <a:off x="776750" y="615700"/>
            <a:ext cx="4736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57" name="Google Shape;657;p97"/>
          <p:cNvSpPr txBox="1"/>
          <p:nvPr>
            <p:ph idx="1" type="subTitle"/>
          </p:nvPr>
        </p:nvSpPr>
        <p:spPr>
          <a:xfrm>
            <a:off x="920750" y="18409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@SwordPoro - Andrew’s Discord</a:t>
            </a:r>
            <a:endParaRPr/>
          </a:p>
          <a:p>
            <a:pPr indent="0" lvl="0" marL="0" rtl="0" algn="ctr">
              <a:spcBef>
                <a:spcPts val="0"/>
              </a:spcBef>
              <a:spcAft>
                <a:spcPts val="0"/>
              </a:spcAft>
              <a:buNone/>
            </a:pPr>
            <a:r>
              <a:rPr lang="en"/>
              <a:t>@jarsnow - John’s Discord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Ask for help in the ACM Discord!</a:t>
            </a:r>
            <a:endParaRPr/>
          </a:p>
        </p:txBody>
      </p:sp>
      <p:pic>
        <p:nvPicPr>
          <p:cNvPr id="658" name="Google Shape;658;p97"/>
          <p:cNvPicPr preferRelativeResize="0"/>
          <p:nvPr/>
        </p:nvPicPr>
        <p:blipFill>
          <a:blip r:embed="rId3">
            <a:alphaModFix/>
          </a:blip>
          <a:stretch>
            <a:fillRect/>
          </a:stretch>
        </p:blipFill>
        <p:spPr>
          <a:xfrm>
            <a:off x="6152638" y="1193710"/>
            <a:ext cx="2892904" cy="3949778"/>
          </a:xfrm>
          <a:prstGeom prst="rect">
            <a:avLst/>
          </a:prstGeom>
          <a:noFill/>
          <a:ln>
            <a:noFill/>
          </a:ln>
        </p:spPr>
      </p:pic>
      <p:pic>
        <p:nvPicPr>
          <p:cNvPr id="659" name="Google Shape;659;p97"/>
          <p:cNvPicPr preferRelativeResize="0"/>
          <p:nvPr/>
        </p:nvPicPr>
        <p:blipFill>
          <a:blip r:embed="rId4">
            <a:alphaModFix/>
          </a:blip>
          <a:stretch>
            <a:fillRect/>
          </a:stretch>
        </p:blipFill>
        <p:spPr>
          <a:xfrm rot="5400000">
            <a:off x="6014601" y="-223100"/>
            <a:ext cx="3375199" cy="2568600"/>
          </a:xfrm>
          <a:prstGeom prst="rect">
            <a:avLst/>
          </a:prstGeom>
          <a:noFill/>
          <a:ln>
            <a:noFill/>
          </a:ln>
        </p:spPr>
      </p:pic>
      <p:pic>
        <p:nvPicPr>
          <p:cNvPr id="660" name="Google Shape;660;p97" title="glorp.gif"/>
          <p:cNvPicPr preferRelativeResize="0"/>
          <p:nvPr/>
        </p:nvPicPr>
        <p:blipFill>
          <a:blip r:embed="rId5">
            <a:alphaModFix/>
          </a:blip>
          <a:stretch>
            <a:fillRect/>
          </a:stretch>
        </p:blipFill>
        <p:spPr>
          <a:xfrm>
            <a:off x="6062663" y="3162613"/>
            <a:ext cx="2781300" cy="1219200"/>
          </a:xfrm>
          <a:prstGeom prst="rect">
            <a:avLst/>
          </a:prstGeom>
          <a:noFill/>
          <a:ln>
            <a:noFill/>
          </a:ln>
        </p:spPr>
      </p:pic>
      <p:pic>
        <p:nvPicPr>
          <p:cNvPr id="661" name="Google Shape;661;p97" title="glorp.gif"/>
          <p:cNvPicPr preferRelativeResize="0"/>
          <p:nvPr/>
        </p:nvPicPr>
        <p:blipFill>
          <a:blip r:embed="rId6">
            <a:alphaModFix/>
          </a:blip>
          <a:stretch>
            <a:fillRect/>
          </a:stretch>
        </p:blipFill>
        <p:spPr>
          <a:xfrm>
            <a:off x="6062663" y="1962150"/>
            <a:ext cx="2781300" cy="1219200"/>
          </a:xfrm>
          <a:prstGeom prst="rect">
            <a:avLst/>
          </a:prstGeom>
          <a:noFill/>
          <a:ln>
            <a:noFill/>
          </a:ln>
        </p:spPr>
      </p:pic>
      <p:pic>
        <p:nvPicPr>
          <p:cNvPr id="662" name="Google Shape;662;p97" title="glorp.gif"/>
          <p:cNvPicPr preferRelativeResize="0"/>
          <p:nvPr/>
        </p:nvPicPr>
        <p:blipFill>
          <a:blip r:embed="rId7">
            <a:alphaModFix/>
          </a:blip>
          <a:stretch>
            <a:fillRect/>
          </a:stretch>
        </p:blipFill>
        <p:spPr>
          <a:xfrm>
            <a:off x="6062663" y="761688"/>
            <a:ext cx="2781300" cy="121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Layers of a Computer</a:t>
            </a:r>
            <a:endParaRPr/>
          </a:p>
        </p:txBody>
      </p:sp>
      <p:sp>
        <p:nvSpPr>
          <p:cNvPr id="578" name="Google Shape;578;p86"/>
          <p:cNvSpPr txBox="1"/>
          <p:nvPr>
            <p:ph idx="1" type="subTitle"/>
          </p:nvPr>
        </p:nvSpPr>
        <p:spPr>
          <a:xfrm>
            <a:off x="929200" y="1651000"/>
            <a:ext cx="3107400" cy="29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Computers have many layers!</a:t>
            </a:r>
            <a:endParaRPr/>
          </a:p>
          <a:p>
            <a:pPr indent="-304800" lvl="0" marL="457200" rtl="0" algn="l">
              <a:spcBef>
                <a:spcPts val="1000"/>
              </a:spcBef>
              <a:spcAft>
                <a:spcPts val="0"/>
              </a:spcAft>
              <a:buSzPts val="1200"/>
              <a:buAutoNum type="arabicPeriod"/>
            </a:pPr>
            <a:r>
              <a:rPr lang="en"/>
              <a:t>Hardware</a:t>
            </a:r>
            <a:endParaRPr/>
          </a:p>
          <a:p>
            <a:pPr indent="-304800" lvl="0" marL="457200" rtl="0" algn="l">
              <a:spcBef>
                <a:spcPts val="0"/>
              </a:spcBef>
              <a:spcAft>
                <a:spcPts val="0"/>
              </a:spcAft>
              <a:buSzPts val="1200"/>
              <a:buAutoNum type="arabicPeriod"/>
            </a:pPr>
            <a:r>
              <a:rPr lang="en"/>
              <a:t>Kernel</a:t>
            </a:r>
            <a:endParaRPr/>
          </a:p>
          <a:p>
            <a:pPr indent="-304800" lvl="0" marL="457200" rtl="0" algn="l">
              <a:spcBef>
                <a:spcPts val="0"/>
              </a:spcBef>
              <a:spcAft>
                <a:spcPts val="0"/>
              </a:spcAft>
              <a:buSzPts val="1200"/>
              <a:buAutoNum type="arabicPeriod"/>
            </a:pPr>
            <a:r>
              <a:rPr lang="en"/>
              <a:t>Shell</a:t>
            </a:r>
            <a:endParaRPr/>
          </a:p>
          <a:p>
            <a:pPr indent="-304800" lvl="0" marL="457200" rtl="0" algn="l">
              <a:spcBef>
                <a:spcPts val="0"/>
              </a:spcBef>
              <a:spcAft>
                <a:spcPts val="0"/>
              </a:spcAft>
              <a:buSzPts val="1200"/>
              <a:buAutoNum type="arabicPeriod"/>
            </a:pPr>
            <a:r>
              <a:rPr lang="en"/>
              <a:t>Utilities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using the command line, you are giving instructions to the shell layer!</a:t>
            </a:r>
            <a:endParaRPr/>
          </a:p>
        </p:txBody>
      </p:sp>
      <p:pic>
        <p:nvPicPr>
          <p:cNvPr id="579" name="Google Shape;579;p86"/>
          <p:cNvPicPr preferRelativeResize="0"/>
          <p:nvPr/>
        </p:nvPicPr>
        <p:blipFill>
          <a:blip r:embed="rId3">
            <a:alphaModFix/>
          </a:blip>
          <a:stretch>
            <a:fillRect/>
          </a:stretch>
        </p:blipFill>
        <p:spPr>
          <a:xfrm>
            <a:off x="6714650" y="2050124"/>
            <a:ext cx="2368026" cy="1578700"/>
          </a:xfrm>
          <a:prstGeom prst="rect">
            <a:avLst/>
          </a:prstGeom>
          <a:noFill/>
          <a:ln>
            <a:noFill/>
          </a:ln>
        </p:spPr>
      </p:pic>
      <p:pic>
        <p:nvPicPr>
          <p:cNvPr id="580" name="Google Shape;580;p86"/>
          <p:cNvPicPr preferRelativeResize="0"/>
          <p:nvPr/>
        </p:nvPicPr>
        <p:blipFill>
          <a:blip r:embed="rId4">
            <a:alphaModFix/>
          </a:blip>
          <a:stretch>
            <a:fillRect/>
          </a:stretch>
        </p:blipFill>
        <p:spPr>
          <a:xfrm>
            <a:off x="4191150" y="1388800"/>
            <a:ext cx="2850950" cy="276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commands (revisited)</a:t>
            </a:r>
            <a:endParaRPr/>
          </a:p>
        </p:txBody>
      </p:sp>
      <p:graphicFrame>
        <p:nvGraphicFramePr>
          <p:cNvPr id="586" name="Google Shape;586;p87"/>
          <p:cNvGraphicFramePr/>
          <p:nvPr/>
        </p:nvGraphicFramePr>
        <p:xfrm>
          <a:off x="719900" y="1135585"/>
          <a:ext cx="3000000" cy="3000000"/>
        </p:xfrm>
        <a:graphic>
          <a:graphicData uri="http://schemas.openxmlformats.org/drawingml/2006/table">
            <a:tbl>
              <a:tblPr>
                <a:noFill/>
                <a:tableStyleId>{963239B9-5097-43E6-9E88-8ECAFC101E1B}</a:tableStyleId>
              </a:tblPr>
              <a:tblGrid>
                <a:gridCol w="1439725"/>
                <a:gridCol w="1439725"/>
                <a:gridCol w="4824700"/>
              </a:tblGrid>
              <a:tr h="746950">
                <a:tc>
                  <a:txBody>
                    <a:bodyPr/>
                    <a:lstStyle/>
                    <a:p>
                      <a:pPr indent="0" lvl="0" marL="0" rtl="0" algn="ctr">
                        <a:spcBef>
                          <a:spcPts val="0"/>
                        </a:spcBef>
                        <a:spcAft>
                          <a:spcPts val="0"/>
                        </a:spcAft>
                        <a:buNone/>
                      </a:pPr>
                      <a:r>
                        <a:rPr lang="en" sz="1300">
                          <a:solidFill>
                            <a:schemeClr val="dk1"/>
                          </a:solidFill>
                          <a:latin typeface="Orbitron"/>
                          <a:ea typeface="Orbitron"/>
                          <a:cs typeface="Orbitron"/>
                          <a:sym typeface="Orbitron"/>
                        </a:rPr>
                        <a:t>bash / zsh</a:t>
                      </a:r>
                      <a:endParaRPr sz="1300">
                        <a:solidFill>
                          <a:schemeClr val="dk1"/>
                        </a:solidFill>
                        <a:latin typeface="Orbitron"/>
                        <a:ea typeface="Orbitron"/>
                        <a:cs typeface="Orbitron"/>
                        <a:sym typeface="Orbitro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Orbitron"/>
                          <a:ea typeface="Orbitron"/>
                          <a:cs typeface="Orbitron"/>
                          <a:sym typeface="Orbitron"/>
                        </a:rPr>
                        <a:t>PowerShell</a:t>
                      </a:r>
                      <a:endParaRPr sz="1300">
                        <a:solidFill>
                          <a:schemeClr val="dk1"/>
                        </a:solidFill>
                        <a:latin typeface="Orbitron"/>
                        <a:ea typeface="Orbitron"/>
                        <a:cs typeface="Orbitron"/>
                        <a:sym typeface="Orbitro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Orbitron"/>
                          <a:ea typeface="Orbitron"/>
                          <a:cs typeface="Orbitron"/>
                          <a:sym typeface="Orbitron"/>
                        </a:rPr>
                        <a:t>Purpose</a:t>
                      </a:r>
                      <a:endParaRPr sz="1300">
                        <a:solidFill>
                          <a:schemeClr val="dk1"/>
                        </a:solidFill>
                        <a:latin typeface="Orbitron"/>
                        <a:ea typeface="Orbitron"/>
                        <a:cs typeface="Orbitron"/>
                        <a:sym typeface="Orbitro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ls</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dir</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List contents in the current directory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cd</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chdir</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Change current directory to one specified</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mkdir</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md</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Creates a new directory (folder)</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pwd</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pwd</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Returns the path of your current directory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touch</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New-Item</a:t>
                      </a:r>
                      <a:endParaRPr sz="9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Creates an empty file</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rm</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 rmdir</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Removes a file</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9675">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exit</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exit</a:t>
                      </a:r>
                      <a:endParaRPr sz="1200">
                        <a:solidFill>
                          <a:schemeClr val="accent2"/>
                        </a:solidFill>
                        <a:latin typeface="Mukta Mahee"/>
                        <a:ea typeface="Mukta Mahee"/>
                        <a:cs typeface="Mukta Mahee"/>
                        <a:sym typeface="Mukta Mahe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latin typeface="Mukta Mahee"/>
                          <a:ea typeface="Mukta Mahee"/>
                          <a:cs typeface="Mukta Mahee"/>
                          <a:sym typeface="Mukta Mahee"/>
                        </a:rPr>
                        <a:t>Exits the current terminal</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87" name="Google Shape;587;p87"/>
          <p:cNvSpPr/>
          <p:nvPr/>
        </p:nvSpPr>
        <p:spPr>
          <a:xfrm>
            <a:off x="8474250" y="-65700"/>
            <a:ext cx="669600" cy="1740000"/>
          </a:xfrm>
          <a:prstGeom prst="rect">
            <a:avLst/>
          </a:prstGeom>
          <a:solidFill>
            <a:srgbClr val="2022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Mahee"/>
              <a:ea typeface="Mukta Mahee"/>
              <a:cs typeface="Mukta Mahee"/>
              <a:sym typeface="Mukta Mahee"/>
            </a:endParaRPr>
          </a:p>
        </p:txBody>
      </p:sp>
      <p:sp>
        <p:nvSpPr>
          <p:cNvPr id="588" name="Google Shape;588;p87"/>
          <p:cNvSpPr txBox="1"/>
          <p:nvPr>
            <p:ph type="title"/>
          </p:nvPr>
        </p:nvSpPr>
        <p:spPr>
          <a:xfrm>
            <a:off x="6244825" y="355475"/>
            <a:ext cx="3012900" cy="7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Many of these bash commands also exist as aliases in PowerShell*</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Command Syntax (Revisited)</a:t>
            </a:r>
            <a:endParaRPr/>
          </a:p>
        </p:txBody>
      </p:sp>
      <p:sp>
        <p:nvSpPr>
          <p:cNvPr id="594" name="Google Shape;594;p88"/>
          <p:cNvSpPr txBox="1"/>
          <p:nvPr>
            <p:ph idx="4294967295" type="body"/>
          </p:nvPr>
        </p:nvSpPr>
        <p:spPr>
          <a:xfrm>
            <a:off x="1042100" y="1185900"/>
            <a:ext cx="5539800" cy="30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command should be written with</a:t>
            </a:r>
            <a:endParaRPr/>
          </a:p>
          <a:p>
            <a:pPr indent="-304800" lvl="0" marL="457200" rtl="0" algn="l">
              <a:spcBef>
                <a:spcPts val="0"/>
              </a:spcBef>
              <a:spcAft>
                <a:spcPts val="0"/>
              </a:spcAft>
              <a:buSzPts val="1200"/>
              <a:buChar char="●"/>
            </a:pPr>
            <a:r>
              <a:rPr lang="en"/>
              <a:t>Command name</a:t>
            </a:r>
            <a:endParaRPr/>
          </a:p>
          <a:p>
            <a:pPr indent="-304800" lvl="0" marL="457200" rtl="0" algn="l">
              <a:spcBef>
                <a:spcPts val="0"/>
              </a:spcBef>
              <a:spcAft>
                <a:spcPts val="0"/>
              </a:spcAft>
              <a:buSzPts val="1200"/>
              <a:buChar char="●"/>
            </a:pPr>
            <a:r>
              <a:rPr lang="en"/>
              <a:t>Parameters</a:t>
            </a:r>
            <a:endParaRPr/>
          </a:p>
          <a:p>
            <a:pPr indent="-304800" lvl="0" marL="457200" rtl="0" algn="l">
              <a:spcBef>
                <a:spcPts val="0"/>
              </a:spcBef>
              <a:spcAft>
                <a:spcPts val="0"/>
              </a:spcAft>
              <a:buSzPts val="1200"/>
              <a:buChar char="●"/>
            </a:pPr>
            <a:r>
              <a:rPr lang="en"/>
              <a:t>Flags (and optional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Syntax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ommand [OPTIONS] arguments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of making a new folder in the current directory:</a:t>
            </a:r>
            <a:endParaRPr/>
          </a:p>
          <a:p>
            <a:pPr indent="0" lvl="0" marL="0" rtl="0" algn="l">
              <a:spcBef>
                <a:spcPts val="0"/>
              </a:spcBef>
              <a:spcAft>
                <a:spcPts val="0"/>
              </a:spcAft>
              <a:buNone/>
            </a:pPr>
            <a:r>
              <a:rPr lang="en"/>
              <a:t>mkdir my_new_folder			(unix)</a:t>
            </a:r>
            <a:endParaRPr/>
          </a:p>
          <a:p>
            <a:pPr indent="0" lvl="0" marL="0" rtl="0" algn="l">
              <a:spcBef>
                <a:spcPts val="0"/>
              </a:spcBef>
              <a:spcAft>
                <a:spcPts val="0"/>
              </a:spcAft>
              <a:buNone/>
            </a:pPr>
            <a:r>
              <a:rPr lang="en"/>
              <a:t>md my_new_folder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forget, most commands have: </a:t>
            </a:r>
            <a:endParaRPr/>
          </a:p>
          <a:p>
            <a:pPr indent="0" lvl="0" marL="0" rtl="0" algn="l">
              <a:spcBef>
                <a:spcPts val="0"/>
              </a:spcBef>
              <a:spcAft>
                <a:spcPts val="0"/>
              </a:spcAft>
              <a:buNone/>
            </a:pPr>
            <a:r>
              <a:rPr lang="en" sz="1600"/>
              <a:t>&lt;command-name&gt; --help</a:t>
            </a:r>
            <a:endParaRPr/>
          </a:p>
        </p:txBody>
      </p:sp>
      <p:pic>
        <p:nvPicPr>
          <p:cNvPr id="595" name="Google Shape;595;p88"/>
          <p:cNvPicPr preferRelativeResize="0"/>
          <p:nvPr>
            <p:ph idx="2" type="pic"/>
          </p:nvPr>
        </p:nvPicPr>
        <p:blipFill rotWithShape="1">
          <a:blip r:embed="rId3">
            <a:alphaModFix/>
          </a:blip>
          <a:srcRect b="4803" l="49741" r="6102" t="15925"/>
          <a:stretch/>
        </p:blipFill>
        <p:spPr>
          <a:xfrm>
            <a:off x="6581900" y="1314450"/>
            <a:ext cx="2321400" cy="2771700"/>
          </a:xfrm>
          <a:prstGeom prst="snip2DiagRect">
            <a:avLst>
              <a:gd fmla="val 0" name="adj1"/>
              <a:gd fmla="val 16667" name="adj2"/>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9"/>
          <p:cNvPicPr preferRelativeResize="0"/>
          <p:nvPr/>
        </p:nvPicPr>
        <p:blipFill>
          <a:blip r:embed="rId3">
            <a:alphaModFix/>
          </a:blip>
          <a:stretch>
            <a:fillRect/>
          </a:stretch>
        </p:blipFill>
        <p:spPr>
          <a:xfrm rot="5400000">
            <a:off x="701989" y="3354916"/>
            <a:ext cx="1015450" cy="2419426"/>
          </a:xfrm>
          <a:prstGeom prst="rect">
            <a:avLst/>
          </a:prstGeom>
          <a:noFill/>
          <a:ln>
            <a:noFill/>
          </a:ln>
        </p:spPr>
      </p:pic>
      <p:sp>
        <p:nvSpPr>
          <p:cNvPr id="601" name="Google Shape;601;p89"/>
          <p:cNvSpPr txBox="1"/>
          <p:nvPr>
            <p:ph type="title"/>
          </p:nvPr>
        </p:nvSpPr>
        <p:spPr>
          <a:xfrm>
            <a:off x="720000" y="371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Writing your first bash/zsh script</a:t>
            </a:r>
            <a:endParaRPr/>
          </a:p>
        </p:txBody>
      </p:sp>
      <p:sp>
        <p:nvSpPr>
          <p:cNvPr id="602" name="Google Shape;602;p89"/>
          <p:cNvSpPr txBox="1"/>
          <p:nvPr>
            <p:ph idx="5" type="subTitle"/>
          </p:nvPr>
        </p:nvSpPr>
        <p:spPr>
          <a:xfrm>
            <a:off x="2206950" y="1195417"/>
            <a:ext cx="4730100" cy="26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Typically scripts for these files will end in .sh for bash and .zsh for zsh</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Inside of your script, your first line is called the shebang, which is denoted as so:</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a:t>
            </a:r>
            <a:r>
              <a:rPr lang="en" sz="1200">
                <a:solidFill>
                  <a:srgbClr val="FFFFFF"/>
                </a:solidFill>
                <a:latin typeface="Mukta Mahee"/>
                <a:ea typeface="Mukta Mahee"/>
                <a:cs typeface="Mukta Mahee"/>
                <a:sym typeface="Mukta Mahee"/>
              </a:rPr>
              <a:t>!/bin/bash</a:t>
            </a:r>
            <a:r>
              <a:rPr lang="en" sz="1200">
                <a:solidFill>
                  <a:srgbClr val="FFFFFF"/>
                </a:solidFill>
                <a:latin typeface="Mukta Mahee"/>
                <a:ea typeface="Mukta Mahee"/>
                <a:cs typeface="Mukta Mahee"/>
                <a:sym typeface="Mukta Mahee"/>
              </a:rPr>
              <a:t> </a:t>
            </a:r>
            <a:r>
              <a:rPr lang="en" sz="1200">
                <a:solidFill>
                  <a:srgbClr val="FFFFFF"/>
                </a:solidFill>
                <a:latin typeface="Mukta Mahee"/>
                <a:ea typeface="Mukta Mahee"/>
                <a:cs typeface="Mukta Mahee"/>
                <a:sym typeface="Mukta Mahee"/>
              </a:rPr>
              <a:t>or #!/bin/zsh</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This is an absolute path to your shell interpreter so that your script knows which shell is required to run your program. In case your absolute path is different, you can run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w</a:t>
            </a:r>
            <a:r>
              <a:rPr lang="en" sz="1200">
                <a:solidFill>
                  <a:srgbClr val="FFFFFF"/>
                </a:solidFill>
                <a:latin typeface="Mukta Mahee"/>
                <a:ea typeface="Mukta Mahee"/>
                <a:cs typeface="Mukta Mahee"/>
                <a:sym typeface="Mukta Mahee"/>
              </a:rPr>
              <a:t>hich bash or which zsh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t/>
            </a:r>
            <a:endParaRPr sz="1200">
              <a:solidFill>
                <a:srgbClr val="FFFFFF"/>
              </a:solidFill>
              <a:latin typeface="Mukta Mahee"/>
              <a:ea typeface="Mukta Mahee"/>
              <a:cs typeface="Mukta Mahee"/>
              <a:sym typeface="Mukta Mahee"/>
            </a:endParaRPr>
          </a:p>
          <a:p>
            <a:pPr indent="0" lvl="0" marL="0" rtl="0" algn="l">
              <a:spcBef>
                <a:spcPts val="0"/>
              </a:spcBef>
              <a:spcAft>
                <a:spcPts val="0"/>
              </a:spcAft>
              <a:buNone/>
            </a:pPr>
            <a:r>
              <a:rPr lang="en" sz="1200">
                <a:solidFill>
                  <a:srgbClr val="FFFFFF"/>
                </a:solidFill>
                <a:latin typeface="Mukta Mahee"/>
                <a:ea typeface="Mukta Mahee"/>
                <a:cs typeface="Mukta Mahee"/>
                <a:sym typeface="Mukta Mahee"/>
              </a:rPr>
              <a:t>To find the location where bash or zsh are</a:t>
            </a:r>
            <a:endParaRPr sz="1200">
              <a:solidFill>
                <a:srgbClr val="FFFFFF"/>
              </a:solidFill>
              <a:latin typeface="Mukta Mahee"/>
              <a:ea typeface="Mukta Mahee"/>
              <a:cs typeface="Mukta Mahee"/>
              <a:sym typeface="Mukta Mahee"/>
            </a:endParaRPr>
          </a:p>
        </p:txBody>
      </p:sp>
      <p:pic>
        <p:nvPicPr>
          <p:cNvPr id="603" name="Google Shape;603;p89"/>
          <p:cNvPicPr preferRelativeResize="0"/>
          <p:nvPr/>
        </p:nvPicPr>
        <p:blipFill>
          <a:blip r:embed="rId4">
            <a:alphaModFix/>
          </a:blip>
          <a:stretch>
            <a:fillRect/>
          </a:stretch>
        </p:blipFill>
        <p:spPr>
          <a:xfrm>
            <a:off x="2674424" y="4274846"/>
            <a:ext cx="3795154" cy="353939"/>
          </a:xfrm>
          <a:prstGeom prst="rect">
            <a:avLst/>
          </a:prstGeom>
          <a:noFill/>
          <a:ln>
            <a:noFill/>
          </a:ln>
        </p:spPr>
      </p:pic>
      <p:pic>
        <p:nvPicPr>
          <p:cNvPr id="604" name="Google Shape;604;p89"/>
          <p:cNvPicPr preferRelativeResize="0"/>
          <p:nvPr/>
        </p:nvPicPr>
        <p:blipFill>
          <a:blip r:embed="rId5">
            <a:alphaModFix/>
          </a:blip>
          <a:stretch>
            <a:fillRect/>
          </a:stretch>
        </p:blipFill>
        <p:spPr>
          <a:xfrm>
            <a:off x="6128358" y="4752435"/>
            <a:ext cx="3015636" cy="3910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script continued</a:t>
            </a:r>
            <a:endParaRPr/>
          </a:p>
        </p:txBody>
      </p:sp>
      <p:sp>
        <p:nvSpPr>
          <p:cNvPr id="610" name="Google Shape;610;p90"/>
          <p:cNvSpPr txBox="1"/>
          <p:nvPr>
            <p:ph idx="1" type="body"/>
          </p:nvPr>
        </p:nvSpPr>
        <p:spPr>
          <a:xfrm>
            <a:off x="720000" y="1222345"/>
            <a:ext cx="7704000" cy="13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rest of the file can now be filled with bash/zsh commands that will be executed.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take a look at the script below (first_script.sh):</a:t>
            </a:r>
            <a:br>
              <a:rPr lang="en"/>
            </a:br>
            <a:br>
              <a:rPr lang="en"/>
            </a:br>
            <a:endParaRPr/>
          </a:p>
        </p:txBody>
      </p:sp>
      <p:pic>
        <p:nvPicPr>
          <p:cNvPr id="611" name="Google Shape;611;p90" title="Screenshot 2025-04-24 at 10.25.17 AM.png"/>
          <p:cNvPicPr preferRelativeResize="0"/>
          <p:nvPr/>
        </p:nvPicPr>
        <p:blipFill>
          <a:blip r:embed="rId3">
            <a:alphaModFix/>
          </a:blip>
          <a:stretch>
            <a:fillRect/>
          </a:stretch>
        </p:blipFill>
        <p:spPr>
          <a:xfrm>
            <a:off x="720000" y="2049645"/>
            <a:ext cx="7494365" cy="17606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Running a script</a:t>
            </a:r>
            <a:endParaRPr/>
          </a:p>
        </p:txBody>
      </p:sp>
      <p:sp>
        <p:nvSpPr>
          <p:cNvPr id="617" name="Google Shape;617;p91"/>
          <p:cNvSpPr txBox="1"/>
          <p:nvPr>
            <p:ph idx="1" type="body"/>
          </p:nvPr>
        </p:nvSpPr>
        <p:spPr>
          <a:xfrm>
            <a:off x="720000" y="1116765"/>
            <a:ext cx="7704000" cy="30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run a script, we first need to make it executable for the user. To do so, you must run the command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r>
              <a:rPr lang="en"/>
              <a:t>hmod +x first_script.sh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that is finished, you can run the script using any of the methods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h first_script.sh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r>
              <a:rPr lang="en"/>
              <a:t>ash first_script.sh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./first_script.sh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Output of script</a:t>
            </a:r>
            <a:endParaRPr/>
          </a:p>
        </p:txBody>
      </p:sp>
      <p:sp>
        <p:nvSpPr>
          <p:cNvPr id="623" name="Google Shape;623;p92"/>
          <p:cNvSpPr/>
          <p:nvPr/>
        </p:nvSpPr>
        <p:spPr>
          <a:xfrm>
            <a:off x="8474250" y="-65700"/>
            <a:ext cx="669600" cy="1740000"/>
          </a:xfrm>
          <a:prstGeom prst="rect">
            <a:avLst/>
          </a:prstGeom>
          <a:solidFill>
            <a:srgbClr val="2022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Mahee"/>
              <a:ea typeface="Mukta Mahee"/>
              <a:cs typeface="Mukta Mahee"/>
              <a:sym typeface="Mukta Mahee"/>
            </a:endParaRPr>
          </a:p>
        </p:txBody>
      </p:sp>
      <p:pic>
        <p:nvPicPr>
          <p:cNvPr id="624" name="Google Shape;624;p92" title="Screenshot 2025-04-24 at 10.37.40 AM.png"/>
          <p:cNvPicPr preferRelativeResize="0"/>
          <p:nvPr/>
        </p:nvPicPr>
        <p:blipFill>
          <a:blip r:embed="rId3">
            <a:alphaModFix/>
          </a:blip>
          <a:stretch>
            <a:fillRect/>
          </a:stretch>
        </p:blipFill>
        <p:spPr>
          <a:xfrm>
            <a:off x="548913" y="1539026"/>
            <a:ext cx="8046174" cy="206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hell scripts are like programming languages!</a:t>
            </a:r>
            <a:endParaRPr/>
          </a:p>
        </p:txBody>
      </p:sp>
      <p:sp>
        <p:nvSpPr>
          <p:cNvPr id="630" name="Google Shape;630;p93"/>
          <p:cNvSpPr txBox="1"/>
          <p:nvPr>
            <p:ph idx="1" type="body"/>
          </p:nvPr>
        </p:nvSpPr>
        <p:spPr>
          <a:xfrm>
            <a:off x="316975" y="1728675"/>
            <a:ext cx="4381500" cy="25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can have loops, if statements,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Code block </a:t>
            </a:r>
            <a:r>
              <a:rPr lang="en"/>
              <a:t>example</a:t>
            </a:r>
            <a:r>
              <a:rPr lang="en"/>
              <a:t> of an if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solidFill>
                  <a:srgbClr val="C58AF9"/>
                </a:solidFill>
                <a:latin typeface="Courier New"/>
                <a:ea typeface="Courier New"/>
                <a:cs typeface="Courier New"/>
                <a:sym typeface="Courier New"/>
              </a:rPr>
              <a:t>if</a:t>
            </a:r>
            <a:r>
              <a:rPr lang="en" sz="900">
                <a:solidFill>
                  <a:srgbClr val="EEF0FF"/>
                </a:solidFill>
                <a:latin typeface="Courier New"/>
                <a:ea typeface="Courier New"/>
                <a:cs typeface="Courier New"/>
                <a:sym typeface="Courier New"/>
              </a:rPr>
              <a:t> [ condition1 ]; </a:t>
            </a:r>
            <a:r>
              <a:rPr lang="en" sz="900">
                <a:solidFill>
                  <a:srgbClr val="C58AF9"/>
                </a:solidFill>
                <a:latin typeface="Courier New"/>
                <a:ea typeface="Courier New"/>
                <a:cs typeface="Courier New"/>
                <a:sym typeface="Courier New"/>
              </a:rPr>
              <a:t>then</a:t>
            </a:r>
            <a:endParaRPr sz="900">
              <a:solidFill>
                <a:srgbClr val="C58AF9"/>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EEF0FF"/>
                </a:solidFill>
                <a:latin typeface="Courier New"/>
                <a:ea typeface="Courier New"/>
                <a:cs typeface="Courier New"/>
                <a:sym typeface="Courier New"/>
              </a:rPr>
              <a:t> </a:t>
            </a:r>
            <a:r>
              <a:rPr i="1" lang="en" sz="900">
                <a:solidFill>
                  <a:srgbClr val="9AA0A6"/>
                </a:solidFill>
                <a:latin typeface="Courier New"/>
                <a:ea typeface="Courier New"/>
                <a:cs typeface="Courier New"/>
                <a:sym typeface="Courier New"/>
              </a:rPr>
              <a:t># Code to execute if condition1 is true</a:t>
            </a:r>
            <a:endParaRPr i="1" sz="900">
              <a:solidFill>
                <a:srgbClr val="9AA0A6"/>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C58AF9"/>
                </a:solidFill>
                <a:latin typeface="Courier New"/>
                <a:ea typeface="Courier New"/>
                <a:cs typeface="Courier New"/>
                <a:sym typeface="Courier New"/>
              </a:rPr>
              <a:t>elif</a:t>
            </a:r>
            <a:r>
              <a:rPr lang="en" sz="900">
                <a:solidFill>
                  <a:srgbClr val="EEF0FF"/>
                </a:solidFill>
                <a:latin typeface="Courier New"/>
                <a:ea typeface="Courier New"/>
                <a:cs typeface="Courier New"/>
                <a:sym typeface="Courier New"/>
              </a:rPr>
              <a:t> [ condition2 ]; </a:t>
            </a:r>
            <a:r>
              <a:rPr lang="en" sz="900">
                <a:solidFill>
                  <a:srgbClr val="C58AF9"/>
                </a:solidFill>
                <a:latin typeface="Courier New"/>
                <a:ea typeface="Courier New"/>
                <a:cs typeface="Courier New"/>
                <a:sym typeface="Courier New"/>
              </a:rPr>
              <a:t>then</a:t>
            </a:r>
            <a:endParaRPr sz="900">
              <a:solidFill>
                <a:srgbClr val="C58AF9"/>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EEF0FF"/>
                </a:solidFill>
                <a:latin typeface="Courier New"/>
                <a:ea typeface="Courier New"/>
                <a:cs typeface="Courier New"/>
                <a:sym typeface="Courier New"/>
              </a:rPr>
              <a:t> </a:t>
            </a:r>
            <a:r>
              <a:rPr i="1" lang="en" sz="900">
                <a:solidFill>
                  <a:srgbClr val="9AA0A6"/>
                </a:solidFill>
                <a:latin typeface="Courier New"/>
                <a:ea typeface="Courier New"/>
                <a:cs typeface="Courier New"/>
                <a:sym typeface="Courier New"/>
              </a:rPr>
              <a:t># Code to execute if condition1 is false and condition2 is true</a:t>
            </a:r>
            <a:endParaRPr i="1" sz="900">
              <a:solidFill>
                <a:srgbClr val="9AA0A6"/>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C58AF9"/>
                </a:solidFill>
                <a:latin typeface="Courier New"/>
                <a:ea typeface="Courier New"/>
                <a:cs typeface="Courier New"/>
                <a:sym typeface="Courier New"/>
              </a:rPr>
              <a:t>else</a:t>
            </a:r>
            <a:endParaRPr sz="900">
              <a:solidFill>
                <a:srgbClr val="C58AF9"/>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EEF0FF"/>
                </a:solidFill>
                <a:latin typeface="Courier New"/>
                <a:ea typeface="Courier New"/>
                <a:cs typeface="Courier New"/>
                <a:sym typeface="Courier New"/>
              </a:rPr>
              <a:t> </a:t>
            </a:r>
            <a:r>
              <a:rPr i="1" lang="en" sz="900">
                <a:solidFill>
                  <a:srgbClr val="9AA0A6"/>
                </a:solidFill>
                <a:latin typeface="Courier New"/>
                <a:ea typeface="Courier New"/>
                <a:cs typeface="Courier New"/>
                <a:sym typeface="Courier New"/>
              </a:rPr>
              <a:t># Code to execute if both condition1 and condition2 are false</a:t>
            </a:r>
            <a:endParaRPr i="1" sz="900">
              <a:solidFill>
                <a:srgbClr val="9AA0A6"/>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EEF0FF"/>
                </a:solidFill>
                <a:latin typeface="Courier New"/>
                <a:ea typeface="Courier New"/>
                <a:cs typeface="Courier New"/>
                <a:sym typeface="Courier New"/>
              </a:rPr>
              <a:t>fi</a:t>
            </a:r>
            <a:endParaRPr sz="900">
              <a:solidFill>
                <a:srgbClr val="C58AF9"/>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EEF0FF"/>
              </a:solidFill>
              <a:latin typeface="Courier New"/>
              <a:ea typeface="Courier New"/>
              <a:cs typeface="Courier New"/>
              <a:sym typeface="Courier New"/>
            </a:endParaRPr>
          </a:p>
        </p:txBody>
      </p:sp>
      <p:sp>
        <p:nvSpPr>
          <p:cNvPr id="631" name="Google Shape;631;p93"/>
          <p:cNvSpPr txBox="1"/>
          <p:nvPr>
            <p:ph idx="1" type="body"/>
          </p:nvPr>
        </p:nvSpPr>
        <p:spPr>
          <a:xfrm>
            <a:off x="4572000" y="1728675"/>
            <a:ext cx="4381500" cy="25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loops:</a:t>
            </a:r>
            <a:endParaRPr/>
          </a:p>
          <a:p>
            <a:pPr indent="0" lvl="0" marL="0" rtl="0" algn="l">
              <a:spcBef>
                <a:spcPts val="0"/>
              </a:spcBef>
              <a:spcAft>
                <a:spcPts val="0"/>
              </a:spcAft>
              <a:buNone/>
            </a:pPr>
            <a:r>
              <a:rPr lang="en" sz="1050">
                <a:solidFill>
                  <a:srgbClr val="C58AF9"/>
                </a:solidFill>
                <a:latin typeface="Courier New"/>
                <a:ea typeface="Courier New"/>
                <a:cs typeface="Courier New"/>
                <a:sym typeface="Courier New"/>
              </a:rPr>
              <a:t>for</a:t>
            </a:r>
            <a:r>
              <a:rPr lang="en" sz="1050">
                <a:solidFill>
                  <a:srgbClr val="EEF0FF"/>
                </a:solidFill>
                <a:latin typeface="Courier New"/>
                <a:ea typeface="Courier New"/>
                <a:cs typeface="Courier New"/>
                <a:sym typeface="Courier New"/>
              </a:rPr>
              <a:t> item </a:t>
            </a:r>
            <a:r>
              <a:rPr lang="en" sz="1050">
                <a:solidFill>
                  <a:srgbClr val="C58AF9"/>
                </a:solidFill>
                <a:latin typeface="Courier New"/>
                <a:ea typeface="Courier New"/>
                <a:cs typeface="Courier New"/>
                <a:sym typeface="Courier New"/>
              </a:rPr>
              <a:t>in</a:t>
            </a:r>
            <a:r>
              <a:rPr lang="en" sz="1050">
                <a:solidFill>
                  <a:srgbClr val="EEF0FF"/>
                </a:solidFill>
                <a:latin typeface="Courier New"/>
                <a:ea typeface="Courier New"/>
                <a:cs typeface="Courier New"/>
                <a:sym typeface="Courier New"/>
              </a:rPr>
              <a:t> list</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C58AF9"/>
                </a:solidFill>
                <a:latin typeface="Courier New"/>
                <a:ea typeface="Courier New"/>
                <a:cs typeface="Courier New"/>
                <a:sym typeface="Courier New"/>
              </a:rPr>
              <a:t>do</a:t>
            </a:r>
            <a:endParaRPr sz="1050">
              <a:solidFill>
                <a:srgbClr val="C58AF9"/>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EEF0FF"/>
                </a:solidFill>
                <a:latin typeface="Courier New"/>
                <a:ea typeface="Courier New"/>
                <a:cs typeface="Courier New"/>
                <a:sym typeface="Courier New"/>
              </a:rPr>
              <a:t> commands</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EEF0FF"/>
                </a:solidFill>
                <a:latin typeface="Courier New"/>
                <a:ea typeface="Courier New"/>
                <a:cs typeface="Courier New"/>
                <a:sym typeface="Courier New"/>
              </a:rPr>
              <a:t>done</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rPr lang="en"/>
              <a:t>While loops: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C58AF9"/>
                </a:solidFill>
                <a:latin typeface="Courier New"/>
                <a:ea typeface="Courier New"/>
                <a:cs typeface="Courier New"/>
                <a:sym typeface="Courier New"/>
              </a:rPr>
              <a:t>while</a:t>
            </a:r>
            <a:r>
              <a:rPr lang="en" sz="1050">
                <a:solidFill>
                  <a:srgbClr val="EEF0FF"/>
                </a:solidFill>
                <a:latin typeface="Courier New"/>
                <a:ea typeface="Courier New"/>
                <a:cs typeface="Courier New"/>
                <a:sym typeface="Courier New"/>
              </a:rPr>
              <a:t> condition</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C58AF9"/>
                </a:solidFill>
                <a:latin typeface="Courier New"/>
                <a:ea typeface="Courier New"/>
                <a:cs typeface="Courier New"/>
                <a:sym typeface="Courier New"/>
              </a:rPr>
              <a:t>do</a:t>
            </a:r>
            <a:endParaRPr sz="1050">
              <a:solidFill>
                <a:srgbClr val="C58AF9"/>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EEF0FF"/>
                </a:solidFill>
                <a:latin typeface="Courier New"/>
                <a:ea typeface="Courier New"/>
                <a:cs typeface="Courier New"/>
                <a:sym typeface="Courier New"/>
              </a:rPr>
              <a:t> commands</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EEF0FF"/>
                </a:solidFill>
                <a:latin typeface="Courier New"/>
                <a:ea typeface="Courier New"/>
                <a:cs typeface="Courier New"/>
                <a:sym typeface="Courier New"/>
              </a:rPr>
              <a:t>d</a:t>
            </a:r>
            <a:r>
              <a:rPr lang="en" sz="1050">
                <a:solidFill>
                  <a:srgbClr val="EEF0FF"/>
                </a:solidFill>
                <a:latin typeface="Courier New"/>
                <a:ea typeface="Courier New"/>
                <a:cs typeface="Courier New"/>
                <a:sym typeface="Courier New"/>
              </a:rPr>
              <a:t>one</a:t>
            </a:r>
            <a:endParaRPr sz="1050">
              <a:solidFill>
                <a:srgbClr val="EEF0FF"/>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EEF0FF"/>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IT Security Hacker Pitch Deck by Slidesgo">
  <a:themeElements>
    <a:clrScheme name="Simple Light">
      <a:dk1>
        <a:srgbClr val="B8FFFF"/>
      </a:dk1>
      <a:lt1>
        <a:srgbClr val="4C5052"/>
      </a:lt1>
      <a:dk2>
        <a:srgbClr val="202222"/>
      </a:dk2>
      <a:lt2>
        <a:srgbClr val="3D7272"/>
      </a:lt2>
      <a:accent1>
        <a:srgbClr val="769C9C"/>
      </a:accent1>
      <a:accent2>
        <a:srgbClr val="FFFFFF"/>
      </a:accent2>
      <a:accent3>
        <a:srgbClr val="FFFFFF"/>
      </a:accent3>
      <a:accent4>
        <a:srgbClr val="FFFFFF"/>
      </a:accent4>
      <a:accent5>
        <a:srgbClr val="FFFFFF"/>
      </a:accent5>
      <a:accent6>
        <a:srgbClr val="FFFFFF"/>
      </a:accent6>
      <a:hlink>
        <a:srgbClr val="B8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T Security Hacker Pitch Deck by Slidesgo">
  <a:themeElements>
    <a:clrScheme name="Simple Light">
      <a:dk1>
        <a:srgbClr val="B8FFFF"/>
      </a:dk1>
      <a:lt1>
        <a:srgbClr val="4C5052"/>
      </a:lt1>
      <a:dk2>
        <a:srgbClr val="202222"/>
      </a:dk2>
      <a:lt2>
        <a:srgbClr val="3D7272"/>
      </a:lt2>
      <a:accent1>
        <a:srgbClr val="769C9C"/>
      </a:accent1>
      <a:accent2>
        <a:srgbClr val="FFFFFF"/>
      </a:accent2>
      <a:accent3>
        <a:srgbClr val="FFFFFF"/>
      </a:accent3>
      <a:accent4>
        <a:srgbClr val="FFFFFF"/>
      </a:accent4>
      <a:accent5>
        <a:srgbClr val="FFFFFF"/>
      </a:accent5>
      <a:accent6>
        <a:srgbClr val="FFFFFF"/>
      </a:accent6>
      <a:hlink>
        <a:srgbClr val="B8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T Security Hacker Pitch Deck by Slidesgo">
  <a:themeElements>
    <a:clrScheme name="Simple Light">
      <a:dk1>
        <a:srgbClr val="B8FFFF"/>
      </a:dk1>
      <a:lt1>
        <a:srgbClr val="4C5052"/>
      </a:lt1>
      <a:dk2>
        <a:srgbClr val="202222"/>
      </a:dk2>
      <a:lt2>
        <a:srgbClr val="3D7272"/>
      </a:lt2>
      <a:accent1>
        <a:srgbClr val="769C9C"/>
      </a:accent1>
      <a:accent2>
        <a:srgbClr val="FFFFFF"/>
      </a:accent2>
      <a:accent3>
        <a:srgbClr val="FFFFFF"/>
      </a:accent3>
      <a:accent4>
        <a:srgbClr val="FFFFFF"/>
      </a:accent4>
      <a:accent5>
        <a:srgbClr val="FFFFFF"/>
      </a:accent5>
      <a:accent6>
        <a:srgbClr val="FFFFFF"/>
      </a:accent6>
      <a:hlink>
        <a:srgbClr val="B8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